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6" r:id="rId5"/>
    <p:sldId id="257" r:id="rId6"/>
    <p:sldId id="277" r:id="rId7"/>
    <p:sldId id="273" r:id="rId8"/>
    <p:sldId id="272" r:id="rId9"/>
    <p:sldId id="274" r:id="rId10"/>
    <p:sldId id="275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71" r:id="rId20"/>
    <p:sldId id="276" r:id="rId21"/>
    <p:sldId id="280" r:id="rId22"/>
    <p:sldId id="282" r:id="rId23"/>
    <p:sldId id="281" r:id="rId24"/>
    <p:sldId id="283" r:id="rId25"/>
    <p:sldId id="278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F3"/>
    <a:srgbClr val="008F43"/>
    <a:srgbClr val="DF6901"/>
    <a:srgbClr val="E9662B"/>
    <a:srgbClr val="FFFF99"/>
    <a:srgbClr val="FF9966"/>
    <a:srgbClr val="CC3300"/>
    <a:srgbClr val="12100E"/>
    <a:srgbClr val="DE792E"/>
    <a:srgbClr val="66D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D8FADD-4BFF-4FE8-9993-20F4FE7CED0D}" v="795" dt="2025-10-16T12:24:19.7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277" autoAdjust="0"/>
  </p:normalViewPr>
  <p:slideViewPr>
    <p:cSldViewPr snapToGrid="0">
      <p:cViewPr varScale="1">
        <p:scale>
          <a:sx n="84" d="100"/>
          <a:sy n="84" d="100"/>
        </p:scale>
        <p:origin x="366" y="78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B5503-CFA9-4AB0-B21B-1CCB7DFB9E66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F859D-6F29-49A9-8688-E941A1DB0A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140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A1168-DF9C-5A71-2360-82B7CC5E5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047037-C024-E9B9-66A1-6EDBFACC6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3F371F-8B07-792B-2C76-A02652A1D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94323B-1C31-B3E6-352D-F1F66B3F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B3F31-45BA-2211-6050-C899687B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39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CE66D-56A1-EBE9-00ED-06413A36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4C298E-C777-895D-4C1D-809BB5227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13C92B-6F13-1BA8-D730-7C5EEF99F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DA398F-399F-034F-9C92-6F7C07F76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420053-95A6-9ED0-C36B-7B7EB4E3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50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68CC1DE-DFC7-ECF5-F479-74AB87688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659E4D-22D2-38DC-3BA9-F4970AA67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D2E9F3-A8C0-37FC-A517-5733932F6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15E7FB-A5BC-29A3-80F2-45ED6AB56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E14CE2-53B4-23E5-DCB7-B0EA96BCD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527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9F01A-4F4B-1678-DC82-8B8FE59BB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92673F-EF8E-220A-B8EA-2C0868A5E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9F8727-829E-DDCE-4737-0E1AAD198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F9BE3B-F3C2-756E-4F4F-23DB3DE5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7C059-9348-D17C-8D72-D05B82FBE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335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FFC01-A4F6-C3EF-0AB8-1DD1D6FCF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614FBB-6106-3C96-A4C3-F2F975AE5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36FB6D-9114-B044-1D65-87463F5A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4274D7-F6B6-1522-1CD2-2ABDD5DC5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54F329-23A7-5BCF-7150-BA3DEA32F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346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439EEC-8C85-BA53-6CD8-ED5782DB8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54758A-19BA-2CA7-4129-23685F9C2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2831EC0-0093-5D72-5DB7-42CC36E57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29131DB-9706-5CB6-773C-DA3ED742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26BC99-F2AA-7361-3DF9-2248C7210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A4078E-646C-2ECD-3B34-FB02D8DD8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204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8F53E-FCF2-E59D-A06E-F2E653D9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9A1BA0-B24A-4D93-890A-CB3BA5872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66DD69F-BB85-FE13-A134-06FEEDFBF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38E11F7-C6D7-2BF0-27CF-CE5CA54D73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0D2C317-5B39-3283-87ED-82C81A65C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5647A87-D064-2ED3-2046-BE98A1891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DF7847A-8503-DA20-1B9D-8203FB4B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15571C0-E75E-0199-8AC1-164E1BDA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797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A916F-4ADB-68A2-98C9-1F1217AB0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75CBBAD-69DC-DA88-1918-C411B04A8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A23CDD-D080-0E10-196D-3D202587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527CD88-A92A-0B77-A5FF-1696B51A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564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69C34C-35FC-B95D-A283-520C813EF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7D42162-3E87-82FA-20E0-D39BCDC0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29B19D-8653-47BC-D57B-2F776A24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417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F8FDF-2AE7-6FFD-24F2-042AEB2F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D941BF-81FA-14BF-075C-A82083360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D3267CF-7B45-7267-0090-E4C1CF778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1BC643-8F6E-021F-80FD-427CF8106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52F0CB-CECE-98B2-66C0-6EFD1E4E2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16B1CD-F9B7-22D8-ABB8-4337B20E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988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A62C1A-8B9D-113C-30EE-81C80E1F3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F8E3E61-C82F-AF6F-67C0-07F000018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7D48FFD-E4DC-6FA1-CEC8-B53E53B8F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7B5E91C-18AB-7431-D271-8E39E9211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7D9D3D-E3BD-24C5-D209-AEB3381B4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B6D5AF-0502-59D5-62CB-3BAD565C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7517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C67D3FC-53A1-510D-1B04-22A2DEFA4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B9C9EA-F5AF-75C8-9EA1-16B9784B9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DAAF60-3963-8460-0CAC-68A39EDA36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740265-E8BA-9955-BFCE-EF7E65042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0558A0-F23F-0A7D-DB29-29DA5FD38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029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547B178-3B49-6192-E99C-14D93B72FF2E}"/>
              </a:ext>
            </a:extLst>
          </p:cNvPr>
          <p:cNvSpPr txBox="1"/>
          <p:nvPr/>
        </p:nvSpPr>
        <p:spPr>
          <a:xfrm>
            <a:off x="2800668" y="3357791"/>
            <a:ext cx="66636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Harlow Solid Italic" panose="04030604020F02020D02" pitchFamily="82" charset="0"/>
              </a:rPr>
              <a:t>Vitalis</a:t>
            </a:r>
            <a:endParaRPr lang="pt-BR" sz="800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602B66-5002-B07A-4BEA-32DE1ECC216F}"/>
              </a:ext>
            </a:extLst>
          </p:cNvPr>
          <p:cNvSpPr txBox="1"/>
          <p:nvPr/>
        </p:nvSpPr>
        <p:spPr>
          <a:xfrm>
            <a:off x="2800668" y="3428999"/>
            <a:ext cx="66636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rgbClr val="AA3E2C"/>
                </a:solidFill>
                <a:latin typeface="Harlow Solid Italic" panose="04030604020F02020D02" pitchFamily="82" charset="0"/>
              </a:rPr>
              <a:t>Vitalis</a:t>
            </a:r>
            <a:endParaRPr lang="pt-BR" sz="800" dirty="0">
              <a:solidFill>
                <a:srgbClr val="AA3E2C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2" name="Meio-quadro 1">
            <a:extLst>
              <a:ext uri="{FF2B5EF4-FFF2-40B4-BE49-F238E27FC236}">
                <a16:creationId xmlns:a16="http://schemas.microsoft.com/office/drawing/2014/main" id="{6170E942-7C33-2A12-CD0E-9B793FAE4B79}"/>
              </a:ext>
            </a:extLst>
          </p:cNvPr>
          <p:cNvSpPr/>
          <p:nvPr/>
        </p:nvSpPr>
        <p:spPr>
          <a:xfrm>
            <a:off x="5922381" y="3206665"/>
            <a:ext cx="391531" cy="444669"/>
          </a:xfrm>
          <a:prstGeom prst="halfFrame">
            <a:avLst>
              <a:gd name="adj1" fmla="val 27866"/>
              <a:gd name="adj2" fmla="val 2749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Meio-quadro 2">
            <a:extLst>
              <a:ext uri="{FF2B5EF4-FFF2-40B4-BE49-F238E27FC236}">
                <a16:creationId xmlns:a16="http://schemas.microsoft.com/office/drawing/2014/main" id="{198A4C16-D6EC-AFED-B9B6-DD485C506164}"/>
              </a:ext>
            </a:extLst>
          </p:cNvPr>
          <p:cNvSpPr/>
          <p:nvPr/>
        </p:nvSpPr>
        <p:spPr>
          <a:xfrm rot="10800000">
            <a:off x="5939034" y="3206665"/>
            <a:ext cx="386957" cy="444669"/>
          </a:xfrm>
          <a:prstGeom prst="halfFrame">
            <a:avLst>
              <a:gd name="adj1" fmla="val 28107"/>
              <a:gd name="adj2" fmla="val 28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D02B8E4F-D551-F573-834D-DBEF60794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021" y="2069842"/>
            <a:ext cx="3162984" cy="316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70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4DC7F-158B-2DFB-80C7-E90CB2A85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21677CED-3AFA-951A-20D0-F42790CF27F8}"/>
              </a:ext>
            </a:extLst>
          </p:cNvPr>
          <p:cNvSpPr/>
          <p:nvPr/>
        </p:nvSpPr>
        <p:spPr>
          <a:xfrm>
            <a:off x="484527" y="540353"/>
            <a:ext cx="9807517" cy="58078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8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SETUP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BCDB425-93EB-6469-2C37-B81F9E420E40}"/>
              </a:ext>
            </a:extLst>
          </p:cNvPr>
          <p:cNvSpPr/>
          <p:nvPr/>
        </p:nvSpPr>
        <p:spPr>
          <a:xfrm>
            <a:off x="10487385" y="4660375"/>
            <a:ext cx="502420" cy="16918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ARMAZENAMENTO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5F3E9F7-224C-06C2-57B9-B65949A94209}"/>
              </a:ext>
            </a:extLst>
          </p:cNvPr>
          <p:cNvSpPr/>
          <p:nvPr/>
        </p:nvSpPr>
        <p:spPr>
          <a:xfrm>
            <a:off x="10487384" y="2488402"/>
            <a:ext cx="487183" cy="19737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LEITURA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FC49364-AFE6-B87B-9F45-065F888655F3}"/>
              </a:ext>
            </a:extLst>
          </p:cNvPr>
          <p:cNvSpPr/>
          <p:nvPr/>
        </p:nvSpPr>
        <p:spPr>
          <a:xfrm>
            <a:off x="10525312" y="548469"/>
            <a:ext cx="430186" cy="178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CONEXÃO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DB5EF27-C1AA-83CE-B2CD-7501633DC690}"/>
              </a:ext>
            </a:extLst>
          </p:cNvPr>
          <p:cNvSpPr/>
          <p:nvPr/>
        </p:nvSpPr>
        <p:spPr>
          <a:xfrm>
            <a:off x="11169907" y="541107"/>
            <a:ext cx="473693" cy="58111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48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SERVER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E1F9268-DFA0-0BB3-61F0-575B961CFD01}"/>
              </a:ext>
            </a:extLst>
          </p:cNvPr>
          <p:cNvSpPr/>
          <p:nvPr/>
        </p:nvSpPr>
        <p:spPr>
          <a:xfrm>
            <a:off x="673562" y="751438"/>
            <a:ext cx="2811780" cy="5410653"/>
          </a:xfrm>
          <a:prstGeom prst="roundRect">
            <a:avLst>
              <a:gd name="adj" fmla="val 4902"/>
            </a:avLst>
          </a:prstGeom>
          <a:ln>
            <a:noFill/>
          </a:ln>
          <a:effectLst>
            <a:outerShdw blurRad="279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LIBS:</a:t>
            </a:r>
          </a:p>
          <a:p>
            <a:endParaRPr lang="pt-BR" sz="48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EXPRESS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MySQL2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SerialPort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5473DBA-11DD-E1F5-BD5D-C065B5234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441" y="1432117"/>
            <a:ext cx="6473372" cy="3415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E5AD74B5-E6B3-73EF-17EC-9048FC8EA633}"/>
              </a:ext>
            </a:extLst>
          </p:cNvPr>
          <p:cNvSpPr/>
          <p:nvPr/>
        </p:nvSpPr>
        <p:spPr>
          <a:xfrm>
            <a:off x="10516111" y="541106"/>
            <a:ext cx="473693" cy="1789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DA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22392B0-3F77-E2B2-84ED-9374500A37F5}"/>
              </a:ext>
            </a:extLst>
          </p:cNvPr>
          <p:cNvSpPr/>
          <p:nvPr/>
        </p:nvSpPr>
        <p:spPr>
          <a:xfrm>
            <a:off x="10507222" y="2488402"/>
            <a:ext cx="482582" cy="1959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TAF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3B8C678-56BD-9CDA-BFEB-737710895BBC}"/>
              </a:ext>
            </a:extLst>
          </p:cNvPr>
          <p:cNvSpPr/>
          <p:nvPr/>
        </p:nvSpPr>
        <p:spPr>
          <a:xfrm>
            <a:off x="10487384" y="4660375"/>
            <a:ext cx="511515" cy="1691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LOW</a:t>
            </a:r>
          </a:p>
        </p:txBody>
      </p:sp>
      <p:sp>
        <p:nvSpPr>
          <p:cNvPr id="21" name="Meio-quadro 20">
            <a:extLst>
              <a:ext uri="{FF2B5EF4-FFF2-40B4-BE49-F238E27FC236}">
                <a16:creationId xmlns:a16="http://schemas.microsoft.com/office/drawing/2014/main" id="{E0E17FD3-EC34-5C9F-EFAD-C7B18B05F264}"/>
              </a:ext>
            </a:extLst>
          </p:cNvPr>
          <p:cNvSpPr>
            <a:spLocks/>
          </p:cNvSpPr>
          <p:nvPr/>
        </p:nvSpPr>
        <p:spPr>
          <a:xfrm rot="5400000">
            <a:off x="10827600" y="180000"/>
            <a:ext cx="1184400" cy="1184400"/>
          </a:xfrm>
          <a:prstGeom prst="halfFrame">
            <a:avLst>
              <a:gd name="adj1" fmla="val 15181"/>
              <a:gd name="adj2" fmla="val 1509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Meio-quadro 3">
            <a:extLst>
              <a:ext uri="{FF2B5EF4-FFF2-40B4-BE49-F238E27FC236}">
                <a16:creationId xmlns:a16="http://schemas.microsoft.com/office/drawing/2014/main" id="{AAA72984-4BB9-B71C-C17A-6579A58A724C}"/>
              </a:ext>
            </a:extLst>
          </p:cNvPr>
          <p:cNvSpPr/>
          <p:nvPr/>
        </p:nvSpPr>
        <p:spPr>
          <a:xfrm rot="16200000">
            <a:off x="180098" y="5493502"/>
            <a:ext cx="1184400" cy="1184596"/>
          </a:xfrm>
          <a:prstGeom prst="halfFrame">
            <a:avLst>
              <a:gd name="adj1" fmla="val 15115"/>
              <a:gd name="adj2" fmla="val 1520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868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36831-1A4A-A7F1-D0C5-BC1358703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DADFB56-2118-AA44-1B15-C63F9E17B1A5}"/>
              </a:ext>
            </a:extLst>
          </p:cNvPr>
          <p:cNvSpPr/>
          <p:nvPr/>
        </p:nvSpPr>
        <p:spPr>
          <a:xfrm>
            <a:off x="1329509" y="2502799"/>
            <a:ext cx="9587818" cy="19737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pt-BR" sz="3600" dirty="0">
              <a:solidFill>
                <a:schemeClr val="bg1">
                  <a:lumMod val="50000"/>
                </a:schemeClr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79AA5A1-4686-EB46-1309-B35299C30D3B}"/>
              </a:ext>
            </a:extLst>
          </p:cNvPr>
          <p:cNvSpPr/>
          <p:nvPr/>
        </p:nvSpPr>
        <p:spPr>
          <a:xfrm>
            <a:off x="1308102" y="4656333"/>
            <a:ext cx="9587818" cy="16927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pt-BR" sz="3600" dirty="0">
              <a:solidFill>
                <a:schemeClr val="bg1">
                  <a:lumMod val="50000"/>
                </a:schemeClr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0FAE1D7-2959-A066-9C39-8D8ECC11A811}"/>
              </a:ext>
            </a:extLst>
          </p:cNvPr>
          <p:cNvSpPr/>
          <p:nvPr/>
        </p:nvSpPr>
        <p:spPr>
          <a:xfrm>
            <a:off x="1308103" y="542927"/>
            <a:ext cx="9587818" cy="17801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pt-BR" sz="3600" dirty="0">
              <a:solidFill>
                <a:schemeClr val="bg1">
                  <a:lumMod val="50000"/>
                </a:schemeClr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515E02D-44FA-B9E6-85E6-C547745BAE42}"/>
              </a:ext>
            </a:extLst>
          </p:cNvPr>
          <p:cNvSpPr/>
          <p:nvPr/>
        </p:nvSpPr>
        <p:spPr>
          <a:xfrm>
            <a:off x="484527" y="540353"/>
            <a:ext cx="616347" cy="58078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54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SETUP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5017F1D-0AA8-C4EF-FC1F-74D05465A6E3}"/>
              </a:ext>
            </a:extLst>
          </p:cNvPr>
          <p:cNvSpPr/>
          <p:nvPr/>
        </p:nvSpPr>
        <p:spPr>
          <a:xfrm>
            <a:off x="1301899" y="541027"/>
            <a:ext cx="9582745" cy="1782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CONEXÃO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0C1AD88-FF39-CC64-AB77-EF85A7DEC248}"/>
              </a:ext>
            </a:extLst>
          </p:cNvPr>
          <p:cNvSpPr/>
          <p:nvPr/>
        </p:nvSpPr>
        <p:spPr>
          <a:xfrm>
            <a:off x="11064647" y="540352"/>
            <a:ext cx="569832" cy="58078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48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SERVER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F1C0431-24B9-5DF0-A1C5-25FBB38983E7}"/>
              </a:ext>
            </a:extLst>
          </p:cNvPr>
          <p:cNvSpPr/>
          <p:nvPr/>
        </p:nvSpPr>
        <p:spPr>
          <a:xfrm>
            <a:off x="1274673" y="2502799"/>
            <a:ext cx="9609972" cy="19737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LEITURA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F7A91AD-1995-C738-E52A-95A8DF414312}"/>
              </a:ext>
            </a:extLst>
          </p:cNvPr>
          <p:cNvSpPr/>
          <p:nvPr/>
        </p:nvSpPr>
        <p:spPr>
          <a:xfrm>
            <a:off x="1261058" y="4656333"/>
            <a:ext cx="9609973" cy="16918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ARMAZENAMENTO</a:t>
            </a:r>
          </a:p>
        </p:txBody>
      </p:sp>
      <p:sp>
        <p:nvSpPr>
          <p:cNvPr id="20" name="Meio-quadro 19">
            <a:extLst>
              <a:ext uri="{FF2B5EF4-FFF2-40B4-BE49-F238E27FC236}">
                <a16:creationId xmlns:a16="http://schemas.microsoft.com/office/drawing/2014/main" id="{E5B98BF1-2878-0467-8318-C7E33CD9B0A4}"/>
              </a:ext>
            </a:extLst>
          </p:cNvPr>
          <p:cNvSpPr>
            <a:spLocks/>
          </p:cNvSpPr>
          <p:nvPr/>
        </p:nvSpPr>
        <p:spPr>
          <a:xfrm rot="5400000">
            <a:off x="10827600" y="180000"/>
            <a:ext cx="1184400" cy="1184400"/>
          </a:xfrm>
          <a:prstGeom prst="halfFrame">
            <a:avLst>
              <a:gd name="adj1" fmla="val 15181"/>
              <a:gd name="adj2" fmla="val 1509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Meio-quadro 3">
            <a:extLst>
              <a:ext uri="{FF2B5EF4-FFF2-40B4-BE49-F238E27FC236}">
                <a16:creationId xmlns:a16="http://schemas.microsoft.com/office/drawing/2014/main" id="{83FDF4DD-B073-76B1-CFE5-47A4F804213F}"/>
              </a:ext>
            </a:extLst>
          </p:cNvPr>
          <p:cNvSpPr/>
          <p:nvPr/>
        </p:nvSpPr>
        <p:spPr>
          <a:xfrm rot="16200000">
            <a:off x="180098" y="5493502"/>
            <a:ext cx="1184400" cy="1184596"/>
          </a:xfrm>
          <a:prstGeom prst="halfFrame">
            <a:avLst>
              <a:gd name="adj1" fmla="val 15115"/>
              <a:gd name="adj2" fmla="val 1520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57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8E67C-4E6D-EFE4-ECEC-CBBB37B5C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5BC6BB8D-0B04-6676-DF72-9D574782D3B6}"/>
              </a:ext>
            </a:extLst>
          </p:cNvPr>
          <p:cNvSpPr/>
          <p:nvPr/>
        </p:nvSpPr>
        <p:spPr>
          <a:xfrm>
            <a:off x="1379019" y="580545"/>
            <a:ext cx="9549464" cy="50346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pt-BR" sz="3600" dirty="0">
              <a:solidFill>
                <a:schemeClr val="bg1">
                  <a:lumMod val="50000"/>
                </a:schemeClr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BBF9838-AC2B-8ED7-6664-6909E65C5A46}"/>
              </a:ext>
            </a:extLst>
          </p:cNvPr>
          <p:cNvSpPr/>
          <p:nvPr/>
        </p:nvSpPr>
        <p:spPr>
          <a:xfrm>
            <a:off x="502160" y="542927"/>
            <a:ext cx="616347" cy="58061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54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SETUP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2A4169F-7EBF-F33C-5A3F-C04B6A70361E}"/>
              </a:ext>
            </a:extLst>
          </p:cNvPr>
          <p:cNvSpPr/>
          <p:nvPr/>
        </p:nvSpPr>
        <p:spPr>
          <a:xfrm>
            <a:off x="11075920" y="542926"/>
            <a:ext cx="569832" cy="58061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48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SERVER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EB79DF4-F56E-CEE7-411D-0EA42DC00B54}"/>
              </a:ext>
            </a:extLst>
          </p:cNvPr>
          <p:cNvSpPr/>
          <p:nvPr/>
        </p:nvSpPr>
        <p:spPr>
          <a:xfrm>
            <a:off x="8988603" y="891310"/>
            <a:ext cx="1706561" cy="4617995"/>
          </a:xfrm>
          <a:prstGeom prst="roundRect">
            <a:avLst>
              <a:gd name="adj" fmla="val 4902"/>
            </a:avLst>
          </a:prstGeom>
          <a:ln>
            <a:noFill/>
          </a:ln>
          <a:effectLst>
            <a:outerShdw blurRad="279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SETS PARA ACESSO: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Informações de entrada</a:t>
            </a:r>
          </a:p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____________________</a:t>
            </a:r>
          </a:p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INDENTIFICA PORTAS: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VendorID</a:t>
            </a: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Mensagem de erro</a:t>
            </a:r>
          </a:p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____________________</a:t>
            </a: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Configura Portas: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BaudRate</a:t>
            </a: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Exibição de mensagem de sucesso </a:t>
            </a:r>
          </a:p>
        </p:txBody>
      </p:sp>
      <p:pic>
        <p:nvPicPr>
          <p:cNvPr id="8" name="Imagem 7" descr="Texto">
            <a:extLst>
              <a:ext uri="{FF2B5EF4-FFF2-40B4-BE49-F238E27FC236}">
                <a16:creationId xmlns:a16="http://schemas.microsoft.com/office/drawing/2014/main" id="{01105B56-10C1-0A00-1C51-05ECA323C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" t="5797" r="3953" b="5700"/>
          <a:stretch>
            <a:fillRect/>
          </a:stretch>
        </p:blipFill>
        <p:spPr>
          <a:xfrm>
            <a:off x="1612108" y="1001485"/>
            <a:ext cx="7139341" cy="44426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Meio-quadro 19">
            <a:extLst>
              <a:ext uri="{FF2B5EF4-FFF2-40B4-BE49-F238E27FC236}">
                <a16:creationId xmlns:a16="http://schemas.microsoft.com/office/drawing/2014/main" id="{50ADE6C5-D6D8-051F-B688-2EE911BB09B5}"/>
              </a:ext>
            </a:extLst>
          </p:cNvPr>
          <p:cNvSpPr>
            <a:spLocks/>
          </p:cNvSpPr>
          <p:nvPr/>
        </p:nvSpPr>
        <p:spPr>
          <a:xfrm rot="5400000">
            <a:off x="10827600" y="180000"/>
            <a:ext cx="1184400" cy="1184400"/>
          </a:xfrm>
          <a:prstGeom prst="halfFrame">
            <a:avLst>
              <a:gd name="adj1" fmla="val 15181"/>
              <a:gd name="adj2" fmla="val 1509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Meio-quadro 1">
            <a:extLst>
              <a:ext uri="{FF2B5EF4-FFF2-40B4-BE49-F238E27FC236}">
                <a16:creationId xmlns:a16="http://schemas.microsoft.com/office/drawing/2014/main" id="{3E768F70-32AC-5330-6C0C-E0CA014778A2}"/>
              </a:ext>
            </a:extLst>
          </p:cNvPr>
          <p:cNvSpPr/>
          <p:nvPr/>
        </p:nvSpPr>
        <p:spPr>
          <a:xfrm rot="16200000">
            <a:off x="180098" y="5493502"/>
            <a:ext cx="1184400" cy="1184596"/>
          </a:xfrm>
          <a:prstGeom prst="halfFrame">
            <a:avLst>
              <a:gd name="adj1" fmla="val 15115"/>
              <a:gd name="adj2" fmla="val 1520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7B46E96-F45C-00AA-9ED0-826C1EF74F24}"/>
              </a:ext>
            </a:extLst>
          </p:cNvPr>
          <p:cNvSpPr/>
          <p:nvPr/>
        </p:nvSpPr>
        <p:spPr>
          <a:xfrm>
            <a:off x="1344712" y="5769050"/>
            <a:ext cx="9547456" cy="2457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pt-BR" sz="3600" dirty="0">
              <a:solidFill>
                <a:schemeClr val="bg1">
                  <a:lumMod val="50000"/>
                </a:schemeClr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9D4E613-8671-CEFA-5130-0BFD79D059B3}"/>
              </a:ext>
            </a:extLst>
          </p:cNvPr>
          <p:cNvSpPr/>
          <p:nvPr/>
        </p:nvSpPr>
        <p:spPr>
          <a:xfrm>
            <a:off x="1322272" y="6168628"/>
            <a:ext cx="9547456" cy="2009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pt-BR" sz="3600" dirty="0">
              <a:solidFill>
                <a:schemeClr val="bg1">
                  <a:lumMod val="50000"/>
                </a:schemeClr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21465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AF8E2-922D-AFB7-E62D-68FC04B05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5571B25-BF88-80F2-509B-B6BC55012C0E}"/>
              </a:ext>
            </a:extLst>
          </p:cNvPr>
          <p:cNvSpPr/>
          <p:nvPr/>
        </p:nvSpPr>
        <p:spPr>
          <a:xfrm>
            <a:off x="1344712" y="812800"/>
            <a:ext cx="9547456" cy="52019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pt-BR" sz="3600" dirty="0">
              <a:solidFill>
                <a:schemeClr val="bg1">
                  <a:lumMod val="50000"/>
                </a:schemeClr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619A391-B2EE-9E02-F2D0-CC84C6EE1312}"/>
              </a:ext>
            </a:extLst>
          </p:cNvPr>
          <p:cNvSpPr/>
          <p:nvPr/>
        </p:nvSpPr>
        <p:spPr>
          <a:xfrm>
            <a:off x="537340" y="540179"/>
            <a:ext cx="631802" cy="57761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54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SETUP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AA01139-AA0E-BE1B-FA30-142DDB00A58A}"/>
              </a:ext>
            </a:extLst>
          </p:cNvPr>
          <p:cNvSpPr/>
          <p:nvPr/>
        </p:nvSpPr>
        <p:spPr>
          <a:xfrm>
            <a:off x="11079605" y="540179"/>
            <a:ext cx="569832" cy="58069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48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SERVER</a:t>
            </a:r>
          </a:p>
        </p:txBody>
      </p:sp>
      <p:pic>
        <p:nvPicPr>
          <p:cNvPr id="12" name="Imagem 11" descr="Texto">
            <a:extLst>
              <a:ext uri="{FF2B5EF4-FFF2-40B4-BE49-F238E27FC236}">
                <a16:creationId xmlns:a16="http://schemas.microsoft.com/office/drawing/2014/main" id="{75B776E9-4D2C-4C50-A6AA-28552BE6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" t="5371" r="4452" b="5741"/>
          <a:stretch>
            <a:fillRect/>
          </a:stretch>
        </p:blipFill>
        <p:spPr>
          <a:xfrm>
            <a:off x="1563225" y="1090455"/>
            <a:ext cx="6048298" cy="4577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E1E415E5-F5AE-C108-74AB-C1077F545D74}"/>
              </a:ext>
            </a:extLst>
          </p:cNvPr>
          <p:cNvSpPr/>
          <p:nvPr/>
        </p:nvSpPr>
        <p:spPr>
          <a:xfrm>
            <a:off x="7733011" y="1050157"/>
            <a:ext cx="2967965" cy="4617995"/>
          </a:xfrm>
          <a:prstGeom prst="roundRect">
            <a:avLst>
              <a:gd name="adj" fmla="val 4902"/>
            </a:avLst>
          </a:prstGeom>
          <a:ln>
            <a:noFill/>
          </a:ln>
          <a:effectLst>
            <a:outerShdw blurRad="279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Processa e padroniza valores recebidos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Armazena em vetores/</a:t>
            </a: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arrays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Guarda dados no banco de dados se for possível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0" name="Meio-quadro 19">
            <a:extLst>
              <a:ext uri="{FF2B5EF4-FFF2-40B4-BE49-F238E27FC236}">
                <a16:creationId xmlns:a16="http://schemas.microsoft.com/office/drawing/2014/main" id="{C5CAE3BC-C2CC-BFBA-D889-26294A894C09}"/>
              </a:ext>
            </a:extLst>
          </p:cNvPr>
          <p:cNvSpPr/>
          <p:nvPr/>
        </p:nvSpPr>
        <p:spPr>
          <a:xfrm rot="16200000">
            <a:off x="180098" y="5493502"/>
            <a:ext cx="1184400" cy="1184596"/>
          </a:xfrm>
          <a:prstGeom prst="halfFrame">
            <a:avLst>
              <a:gd name="adj1" fmla="val 15115"/>
              <a:gd name="adj2" fmla="val 1520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1" name="Meio-quadro 20">
            <a:extLst>
              <a:ext uri="{FF2B5EF4-FFF2-40B4-BE49-F238E27FC236}">
                <a16:creationId xmlns:a16="http://schemas.microsoft.com/office/drawing/2014/main" id="{8CAC7D6D-D016-4F74-04DC-1A26B9835731}"/>
              </a:ext>
            </a:extLst>
          </p:cNvPr>
          <p:cNvSpPr>
            <a:spLocks/>
          </p:cNvSpPr>
          <p:nvPr/>
        </p:nvSpPr>
        <p:spPr>
          <a:xfrm rot="5400000">
            <a:off x="10827600" y="180000"/>
            <a:ext cx="1184400" cy="1184400"/>
          </a:xfrm>
          <a:prstGeom prst="halfFrame">
            <a:avLst>
              <a:gd name="adj1" fmla="val 15181"/>
              <a:gd name="adj2" fmla="val 1509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58A2A70-A9D3-B608-E2C9-878B3580FBE8}"/>
              </a:ext>
            </a:extLst>
          </p:cNvPr>
          <p:cNvSpPr/>
          <p:nvPr/>
        </p:nvSpPr>
        <p:spPr>
          <a:xfrm>
            <a:off x="1322272" y="6168628"/>
            <a:ext cx="9547456" cy="2009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pt-BR" sz="3600" dirty="0">
              <a:solidFill>
                <a:schemeClr val="bg1">
                  <a:lumMod val="50000"/>
                </a:schemeClr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458CEF8-FBC0-B8F6-EBAC-179C4D0A8E23}"/>
              </a:ext>
            </a:extLst>
          </p:cNvPr>
          <p:cNvSpPr/>
          <p:nvPr/>
        </p:nvSpPr>
        <p:spPr>
          <a:xfrm>
            <a:off x="1379019" y="580545"/>
            <a:ext cx="9549464" cy="1611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pt-BR" sz="3600" dirty="0">
              <a:solidFill>
                <a:schemeClr val="bg1">
                  <a:lumMod val="50000"/>
                </a:schemeClr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271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1DB12-863F-A351-A1B0-F4F30B4CA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7FBD97DE-239E-7466-4378-46205D726EBB}"/>
              </a:ext>
            </a:extLst>
          </p:cNvPr>
          <p:cNvSpPr/>
          <p:nvPr/>
        </p:nvSpPr>
        <p:spPr>
          <a:xfrm>
            <a:off x="11087042" y="538039"/>
            <a:ext cx="548855" cy="58090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pt-BR" sz="4800" dirty="0">
              <a:solidFill>
                <a:schemeClr val="bg1">
                  <a:lumMod val="50000"/>
                </a:schemeClr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62BB666-E0C6-1C01-2985-251AFD855B52}"/>
              </a:ext>
            </a:extLst>
          </p:cNvPr>
          <p:cNvSpPr/>
          <p:nvPr/>
        </p:nvSpPr>
        <p:spPr>
          <a:xfrm>
            <a:off x="1350141" y="539914"/>
            <a:ext cx="9549464" cy="1229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pt-BR" sz="3600" dirty="0">
              <a:solidFill>
                <a:schemeClr val="bg1">
                  <a:lumMod val="50000"/>
                </a:schemeClr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4FD8C05-4968-B29F-164B-D76F49851BC6}"/>
              </a:ext>
            </a:extLst>
          </p:cNvPr>
          <p:cNvSpPr/>
          <p:nvPr/>
        </p:nvSpPr>
        <p:spPr>
          <a:xfrm>
            <a:off x="1352149" y="869014"/>
            <a:ext cx="9547456" cy="54781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pt-BR" sz="3600" dirty="0">
              <a:solidFill>
                <a:schemeClr val="bg1">
                  <a:lumMod val="50000"/>
                </a:schemeClr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250FEBA-B538-AC34-BF71-33A62E8E3C75}"/>
              </a:ext>
            </a:extLst>
          </p:cNvPr>
          <p:cNvSpPr/>
          <p:nvPr/>
        </p:nvSpPr>
        <p:spPr>
          <a:xfrm>
            <a:off x="1344712" y="694774"/>
            <a:ext cx="9547456" cy="1423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pt-BR" sz="3600" dirty="0">
              <a:solidFill>
                <a:schemeClr val="bg1">
                  <a:lumMod val="50000"/>
                </a:schemeClr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496125D4-AAE1-252A-C7C2-64A05B92F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99" y="1367560"/>
            <a:ext cx="6001158" cy="45816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1CD2C509-3D71-CEAF-8FC4-18B6F51A3EA5}"/>
              </a:ext>
            </a:extLst>
          </p:cNvPr>
          <p:cNvSpPr/>
          <p:nvPr/>
        </p:nvSpPr>
        <p:spPr>
          <a:xfrm>
            <a:off x="7764048" y="1370991"/>
            <a:ext cx="2940683" cy="4617995"/>
          </a:xfrm>
          <a:prstGeom prst="roundRect">
            <a:avLst>
              <a:gd name="adj" fmla="val 4902"/>
            </a:avLst>
          </a:prstGeom>
          <a:ln>
            <a:noFill/>
          </a:ln>
          <a:effectLst>
            <a:outerShdw blurRad="279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Configura servidor para uso das informações obtidas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Inicio do servidor na porta especificada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Inicia servidor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Define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EndPoint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para cada tipo de dado obtido</a:t>
            </a: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BA0E91D2-4831-C4AD-ED46-C212B520214F}"/>
              </a:ext>
            </a:extLst>
          </p:cNvPr>
          <p:cNvSpPr/>
          <p:nvPr/>
        </p:nvSpPr>
        <p:spPr>
          <a:xfrm rot="16200000">
            <a:off x="180098" y="5493502"/>
            <a:ext cx="1184400" cy="1184596"/>
          </a:xfrm>
          <a:prstGeom prst="halfFrame">
            <a:avLst>
              <a:gd name="adj1" fmla="val 15115"/>
              <a:gd name="adj2" fmla="val 1520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Meio-quadro 9">
            <a:extLst>
              <a:ext uri="{FF2B5EF4-FFF2-40B4-BE49-F238E27FC236}">
                <a16:creationId xmlns:a16="http://schemas.microsoft.com/office/drawing/2014/main" id="{CA70C00D-12E6-8AA7-D693-7E5EDE4F24E5}"/>
              </a:ext>
            </a:extLst>
          </p:cNvPr>
          <p:cNvSpPr>
            <a:spLocks/>
          </p:cNvSpPr>
          <p:nvPr/>
        </p:nvSpPr>
        <p:spPr>
          <a:xfrm rot="5400000">
            <a:off x="10827600" y="180000"/>
            <a:ext cx="1184400" cy="1184400"/>
          </a:xfrm>
          <a:prstGeom prst="halfFrame">
            <a:avLst>
              <a:gd name="adj1" fmla="val 15181"/>
              <a:gd name="adj2" fmla="val 1509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0CC07C2-A5ED-9FCB-94B7-17B987868109}"/>
              </a:ext>
            </a:extLst>
          </p:cNvPr>
          <p:cNvSpPr/>
          <p:nvPr/>
        </p:nvSpPr>
        <p:spPr>
          <a:xfrm>
            <a:off x="552794" y="540179"/>
            <a:ext cx="616347" cy="58069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54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SETUP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F87430F-7478-E3DA-52BE-7B46B5D73DC1}"/>
              </a:ext>
            </a:extLst>
          </p:cNvPr>
          <p:cNvSpPr/>
          <p:nvPr/>
        </p:nvSpPr>
        <p:spPr>
          <a:xfrm>
            <a:off x="11079605" y="540179"/>
            <a:ext cx="569832" cy="58069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48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90428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CA595-F67E-8ECD-D757-9E25A7E6A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3FFC3BBF-B801-AA5D-8676-107FCC1DDDE5}"/>
              </a:ext>
            </a:extLst>
          </p:cNvPr>
          <p:cNvSpPr/>
          <p:nvPr/>
        </p:nvSpPr>
        <p:spPr>
          <a:xfrm>
            <a:off x="2006296" y="538039"/>
            <a:ext cx="9629601" cy="58090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pt-BR" sz="4800" dirty="0">
              <a:solidFill>
                <a:schemeClr val="bg1">
                  <a:lumMod val="50000"/>
                </a:schemeClr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76EFF689-15E3-7F95-1564-4F989D3A461D}"/>
              </a:ext>
            </a:extLst>
          </p:cNvPr>
          <p:cNvSpPr/>
          <p:nvPr/>
        </p:nvSpPr>
        <p:spPr>
          <a:xfrm>
            <a:off x="8248969" y="1120003"/>
            <a:ext cx="2940683" cy="4617995"/>
          </a:xfrm>
          <a:prstGeom prst="roundRect">
            <a:avLst>
              <a:gd name="adj" fmla="val 4902"/>
            </a:avLst>
          </a:prstGeom>
          <a:ln>
            <a:noFill/>
          </a:ln>
          <a:effectLst>
            <a:outerShdw blurRad="279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Criação de variáveis para armazenamento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Inicia comunicação com portas físicas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Inicia servidor com variáveis necessárias para API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1E6CF8E-B074-EA6C-917C-0D4C138C0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760" y="1120003"/>
            <a:ext cx="5716391" cy="4617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Meio-quadro 5">
            <a:extLst>
              <a:ext uri="{FF2B5EF4-FFF2-40B4-BE49-F238E27FC236}">
                <a16:creationId xmlns:a16="http://schemas.microsoft.com/office/drawing/2014/main" id="{E8710888-398A-8FDA-2ED6-A333960F0FC8}"/>
              </a:ext>
            </a:extLst>
          </p:cNvPr>
          <p:cNvSpPr/>
          <p:nvPr/>
        </p:nvSpPr>
        <p:spPr>
          <a:xfrm rot="16200000">
            <a:off x="180098" y="5493502"/>
            <a:ext cx="1184400" cy="1184596"/>
          </a:xfrm>
          <a:prstGeom prst="halfFrame">
            <a:avLst>
              <a:gd name="adj1" fmla="val 15115"/>
              <a:gd name="adj2" fmla="val 1520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Meio-quadro 9">
            <a:extLst>
              <a:ext uri="{FF2B5EF4-FFF2-40B4-BE49-F238E27FC236}">
                <a16:creationId xmlns:a16="http://schemas.microsoft.com/office/drawing/2014/main" id="{92E6B303-4A19-2D04-C8EC-B2CEDA05D3B2}"/>
              </a:ext>
            </a:extLst>
          </p:cNvPr>
          <p:cNvSpPr>
            <a:spLocks/>
          </p:cNvSpPr>
          <p:nvPr/>
        </p:nvSpPr>
        <p:spPr>
          <a:xfrm rot="5400000">
            <a:off x="10827600" y="180000"/>
            <a:ext cx="1184400" cy="1184400"/>
          </a:xfrm>
          <a:prstGeom prst="halfFrame">
            <a:avLst>
              <a:gd name="adj1" fmla="val 15181"/>
              <a:gd name="adj2" fmla="val 1509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772DF3E-9EA2-89E0-3BC5-7D2D29C30E94}"/>
              </a:ext>
            </a:extLst>
          </p:cNvPr>
          <p:cNvSpPr/>
          <p:nvPr/>
        </p:nvSpPr>
        <p:spPr>
          <a:xfrm>
            <a:off x="552794" y="540179"/>
            <a:ext cx="616347" cy="58069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54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SETUP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CE9E836-EE0F-F273-1039-C00E425F7709}"/>
              </a:ext>
            </a:extLst>
          </p:cNvPr>
          <p:cNvSpPr/>
          <p:nvPr/>
        </p:nvSpPr>
        <p:spPr>
          <a:xfrm>
            <a:off x="1344127" y="4600407"/>
            <a:ext cx="487183" cy="17467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LOW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AA3C21F-AF8A-68F1-5F0F-A99E61BBF95E}"/>
              </a:ext>
            </a:extLst>
          </p:cNvPr>
          <p:cNvSpPr/>
          <p:nvPr/>
        </p:nvSpPr>
        <p:spPr>
          <a:xfrm>
            <a:off x="1357617" y="538610"/>
            <a:ext cx="473693" cy="1789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DA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1FC74DF-40A5-3D14-6AE8-EEDF1833ED60}"/>
              </a:ext>
            </a:extLst>
          </p:cNvPr>
          <p:cNvSpPr/>
          <p:nvPr/>
        </p:nvSpPr>
        <p:spPr>
          <a:xfrm>
            <a:off x="1348728" y="2485906"/>
            <a:ext cx="482582" cy="1959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TAF</a:t>
            </a:r>
          </a:p>
        </p:txBody>
      </p:sp>
    </p:spTree>
    <p:extLst>
      <p:ext uri="{BB962C8B-B14F-4D97-AF65-F5344CB8AC3E}">
        <p14:creationId xmlns:p14="http://schemas.microsoft.com/office/powerpoint/2010/main" val="175747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17E44-86F5-A6AB-CE37-BA2721332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io-quadro 8">
            <a:extLst>
              <a:ext uri="{FF2B5EF4-FFF2-40B4-BE49-F238E27FC236}">
                <a16:creationId xmlns:a16="http://schemas.microsoft.com/office/drawing/2014/main" id="{AB7B0E14-2090-38E7-BD82-8D569D2CDDC1}"/>
              </a:ext>
            </a:extLst>
          </p:cNvPr>
          <p:cNvSpPr/>
          <p:nvPr/>
        </p:nvSpPr>
        <p:spPr>
          <a:xfrm>
            <a:off x="5246374" y="2537618"/>
            <a:ext cx="1425567" cy="1438276"/>
          </a:xfrm>
          <a:prstGeom prst="halfFrame">
            <a:avLst>
              <a:gd name="adj1" fmla="val 27866"/>
              <a:gd name="adj2" fmla="val 2749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A54474D7-6463-D1BB-C194-7D7A978CE837}"/>
              </a:ext>
            </a:extLst>
          </p:cNvPr>
          <p:cNvSpPr/>
          <p:nvPr/>
        </p:nvSpPr>
        <p:spPr>
          <a:xfrm rot="10800000">
            <a:off x="5607006" y="2878928"/>
            <a:ext cx="1408914" cy="1438276"/>
          </a:xfrm>
          <a:prstGeom prst="halfFrame">
            <a:avLst>
              <a:gd name="adj1" fmla="val 28107"/>
              <a:gd name="adj2" fmla="val 28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73A1FE3-28E1-E411-8EF1-9C184ACE0C3C}"/>
              </a:ext>
            </a:extLst>
          </p:cNvPr>
          <p:cNvSpPr/>
          <p:nvPr/>
        </p:nvSpPr>
        <p:spPr>
          <a:xfrm rot="10800000" flipV="1">
            <a:off x="6033513" y="3329999"/>
            <a:ext cx="198000" cy="19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46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ADD38-8FEA-E34B-F1C2-5A7CC29A6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io-quadro 8">
            <a:extLst>
              <a:ext uri="{FF2B5EF4-FFF2-40B4-BE49-F238E27FC236}">
                <a16:creationId xmlns:a16="http://schemas.microsoft.com/office/drawing/2014/main" id="{B6F24FA8-7486-6412-3FCF-7DD236DC46C0}"/>
              </a:ext>
            </a:extLst>
          </p:cNvPr>
          <p:cNvSpPr/>
          <p:nvPr/>
        </p:nvSpPr>
        <p:spPr>
          <a:xfrm>
            <a:off x="3326905" y="2428982"/>
            <a:ext cx="1440000" cy="1438276"/>
          </a:xfrm>
          <a:prstGeom prst="halfFrame">
            <a:avLst>
              <a:gd name="adj1" fmla="val 24863"/>
              <a:gd name="adj2" fmla="val 2498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2B6BAD87-3C2D-C42F-EF43-FE0702961164}"/>
              </a:ext>
            </a:extLst>
          </p:cNvPr>
          <p:cNvSpPr/>
          <p:nvPr/>
        </p:nvSpPr>
        <p:spPr>
          <a:xfrm rot="10800000">
            <a:off x="7425090" y="3129121"/>
            <a:ext cx="1440000" cy="1438276"/>
          </a:xfrm>
          <a:prstGeom prst="halfFrame">
            <a:avLst>
              <a:gd name="adj1" fmla="val 25086"/>
              <a:gd name="adj2" fmla="val 2508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04B0521-57E5-0B8A-7C98-8638293F7ADC}"/>
              </a:ext>
            </a:extLst>
          </p:cNvPr>
          <p:cNvSpPr/>
          <p:nvPr/>
        </p:nvSpPr>
        <p:spPr>
          <a:xfrm rot="10800000" flipV="1">
            <a:off x="3865497" y="2962814"/>
            <a:ext cx="4458077" cy="1062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12100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325306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BAF74-BB5F-6DE3-26EB-295801EE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364A09EA-96FC-4BE3-F535-6BD2F434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 flipV="1">
            <a:off x="721277" y="715238"/>
            <a:ext cx="10747556" cy="5426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Meio-quadro 8">
            <a:extLst>
              <a:ext uri="{FF2B5EF4-FFF2-40B4-BE49-F238E27FC236}">
                <a16:creationId xmlns:a16="http://schemas.microsoft.com/office/drawing/2014/main" id="{A50A75C4-E7C1-27FC-5B09-279672D2B57C}"/>
              </a:ext>
            </a:extLst>
          </p:cNvPr>
          <p:cNvSpPr/>
          <p:nvPr/>
        </p:nvSpPr>
        <p:spPr>
          <a:xfrm>
            <a:off x="180000" y="180000"/>
            <a:ext cx="1440000" cy="1438276"/>
          </a:xfrm>
          <a:prstGeom prst="halfFrame">
            <a:avLst>
              <a:gd name="adj1" fmla="val 24863"/>
              <a:gd name="adj2" fmla="val 2498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5EC8431C-AD12-DD50-25CC-D9D8073F989C}"/>
              </a:ext>
            </a:extLst>
          </p:cNvPr>
          <p:cNvSpPr/>
          <p:nvPr/>
        </p:nvSpPr>
        <p:spPr>
          <a:xfrm rot="10800000">
            <a:off x="10572000" y="5239724"/>
            <a:ext cx="1440000" cy="1438276"/>
          </a:xfrm>
          <a:prstGeom prst="halfFrame">
            <a:avLst>
              <a:gd name="adj1" fmla="val 25086"/>
              <a:gd name="adj2" fmla="val 2508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274B464-B917-3147-551C-7A77595D0144}"/>
              </a:ext>
            </a:extLst>
          </p:cNvPr>
          <p:cNvSpPr/>
          <p:nvPr/>
        </p:nvSpPr>
        <p:spPr>
          <a:xfrm rot="10800000" flipV="1">
            <a:off x="721277" y="715238"/>
            <a:ext cx="10747556" cy="5426256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2C10304-53CC-7891-C8A0-255F95F559DE}"/>
              </a:ext>
            </a:extLst>
          </p:cNvPr>
          <p:cNvSpPr/>
          <p:nvPr/>
        </p:nvSpPr>
        <p:spPr>
          <a:xfrm>
            <a:off x="1620000" y="1293813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1210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8E6474D-1E35-088A-8513-14ACD0B7EA49}"/>
              </a:ext>
            </a:extLst>
          </p:cNvPr>
          <p:cNvSpPr/>
          <p:nvPr/>
        </p:nvSpPr>
        <p:spPr>
          <a:xfrm>
            <a:off x="5110237" y="1256665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1210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8F6BF1E-3DCD-C078-D011-31E2E2E195D8}"/>
              </a:ext>
            </a:extLst>
          </p:cNvPr>
          <p:cNvSpPr/>
          <p:nvPr/>
        </p:nvSpPr>
        <p:spPr>
          <a:xfrm>
            <a:off x="8495550" y="1293813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1210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3C36648-3F1A-D7D1-8A4F-3E0F8B503BC3}"/>
              </a:ext>
            </a:extLst>
          </p:cNvPr>
          <p:cNvSpPr/>
          <p:nvPr/>
        </p:nvSpPr>
        <p:spPr>
          <a:xfrm>
            <a:off x="1620000" y="3717653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1210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039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1EDCF-9454-DA8F-2721-EF9E7389B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A9DE307F-21A5-DDC4-B3C4-A5E13D98C3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 flipV="1">
            <a:off x="721277" y="715238"/>
            <a:ext cx="10747556" cy="5426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Meio-quadro 8">
            <a:extLst>
              <a:ext uri="{FF2B5EF4-FFF2-40B4-BE49-F238E27FC236}">
                <a16:creationId xmlns:a16="http://schemas.microsoft.com/office/drawing/2014/main" id="{1629A2D3-A1A2-4F63-8814-1CE662906FBF}"/>
              </a:ext>
            </a:extLst>
          </p:cNvPr>
          <p:cNvSpPr/>
          <p:nvPr/>
        </p:nvSpPr>
        <p:spPr>
          <a:xfrm>
            <a:off x="180000" y="180000"/>
            <a:ext cx="1440000" cy="1438276"/>
          </a:xfrm>
          <a:prstGeom prst="halfFrame">
            <a:avLst>
              <a:gd name="adj1" fmla="val 24863"/>
              <a:gd name="adj2" fmla="val 2498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1200C15D-B93A-8346-A615-DF714BC2416A}"/>
              </a:ext>
            </a:extLst>
          </p:cNvPr>
          <p:cNvSpPr/>
          <p:nvPr/>
        </p:nvSpPr>
        <p:spPr>
          <a:xfrm rot="10800000">
            <a:off x="10572000" y="5239724"/>
            <a:ext cx="1440000" cy="1438276"/>
          </a:xfrm>
          <a:prstGeom prst="halfFrame">
            <a:avLst>
              <a:gd name="adj1" fmla="val 25086"/>
              <a:gd name="adj2" fmla="val 2508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58D27ED-9F67-FD6E-49FE-5804D21B4A13}"/>
              </a:ext>
            </a:extLst>
          </p:cNvPr>
          <p:cNvSpPr/>
          <p:nvPr/>
        </p:nvSpPr>
        <p:spPr>
          <a:xfrm rot="10800000" flipV="1">
            <a:off x="721277" y="715238"/>
            <a:ext cx="10747556" cy="5426256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86B22EE-4F5E-218D-9410-9F06747F2F2C}"/>
              </a:ext>
            </a:extLst>
          </p:cNvPr>
          <p:cNvSpPr/>
          <p:nvPr/>
        </p:nvSpPr>
        <p:spPr>
          <a:xfrm>
            <a:off x="5110237" y="1256665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1210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3B0AFB0-AD89-5D0A-024B-BF4E73915D10}"/>
              </a:ext>
            </a:extLst>
          </p:cNvPr>
          <p:cNvSpPr/>
          <p:nvPr/>
        </p:nvSpPr>
        <p:spPr>
          <a:xfrm>
            <a:off x="8495550" y="1293813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1210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4FEDE2F-CAD9-8059-1805-4CEE90363714}"/>
              </a:ext>
            </a:extLst>
          </p:cNvPr>
          <p:cNvSpPr/>
          <p:nvPr/>
        </p:nvSpPr>
        <p:spPr>
          <a:xfrm>
            <a:off x="1620000" y="3717653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1210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D06C4D3-F874-40DC-7EDC-294794C00671}"/>
              </a:ext>
            </a:extLst>
          </p:cNvPr>
          <p:cNvSpPr/>
          <p:nvPr/>
        </p:nvSpPr>
        <p:spPr>
          <a:xfrm rot="15873246">
            <a:off x="99287" y="-273291"/>
            <a:ext cx="4734802" cy="4695644"/>
          </a:xfrm>
          <a:prstGeom prst="ellipse">
            <a:avLst/>
          </a:prstGeom>
          <a:gradFill>
            <a:gsLst>
              <a:gs pos="0">
                <a:srgbClr val="FF0000"/>
              </a:gs>
              <a:gs pos="55000">
                <a:schemeClr val="accent2">
                  <a:lumMod val="75000"/>
                </a:schemeClr>
              </a:gs>
              <a:gs pos="42000">
                <a:srgbClr val="FFFF99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  <a:effectLst>
            <a:softEdge rad="1257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1711E9C-586B-DC96-20F8-8F1D9E4E6FA5}"/>
              </a:ext>
            </a:extLst>
          </p:cNvPr>
          <p:cNvSpPr/>
          <p:nvPr/>
        </p:nvSpPr>
        <p:spPr>
          <a:xfrm>
            <a:off x="1327469" y="816865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gradFill>
              <a:gsLst>
                <a:gs pos="0">
                  <a:schemeClr val="accent2">
                    <a:lumMod val="75000"/>
                  </a:schemeClr>
                </a:gs>
                <a:gs pos="26000">
                  <a:srgbClr val="FF0000"/>
                </a:gs>
                <a:gs pos="71000">
                  <a:srgbClr val="FFFF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081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F5C27-49FB-7E0B-4FFE-FFC9512E7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797B5F5-83F3-8074-6C0F-C089256AD0B4}"/>
              </a:ext>
            </a:extLst>
          </p:cNvPr>
          <p:cNvSpPr txBox="1"/>
          <p:nvPr/>
        </p:nvSpPr>
        <p:spPr>
          <a:xfrm>
            <a:off x="4082414" y="2209366"/>
            <a:ext cx="593217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500" dirty="0" err="1">
                <a:solidFill>
                  <a:srgbClr val="AA3E2C"/>
                </a:solidFill>
                <a:latin typeface="Harlow Solid Italic" panose="04030604020F02020D02" pitchFamily="82" charset="0"/>
              </a:rPr>
              <a:t>Vitalis</a:t>
            </a:r>
            <a:endParaRPr lang="pt-BR" sz="14500" dirty="0">
              <a:solidFill>
                <a:srgbClr val="AA3E2C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3FB418E-D902-B195-7574-019DC6B36BC4}"/>
              </a:ext>
            </a:extLst>
          </p:cNvPr>
          <p:cNvSpPr txBox="1"/>
          <p:nvPr/>
        </p:nvSpPr>
        <p:spPr>
          <a:xfrm>
            <a:off x="4082414" y="2393133"/>
            <a:ext cx="593217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500" dirty="0" err="1">
                <a:solidFill>
                  <a:schemeClr val="bg1"/>
                </a:solidFill>
                <a:latin typeface="Harlow Solid Italic" panose="04030604020F02020D02" pitchFamily="82" charset="0"/>
              </a:rPr>
              <a:t>Vitalis</a:t>
            </a:r>
            <a:endParaRPr lang="pt-BR" sz="14500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BBB9EC91-5B1E-2181-BCDF-C15DE3DCF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901" y="1990724"/>
            <a:ext cx="2726122" cy="2726122"/>
          </a:xfrm>
          <a:prstGeom prst="rect">
            <a:avLst/>
          </a:prstGeom>
        </p:spPr>
      </p:pic>
      <p:sp>
        <p:nvSpPr>
          <p:cNvPr id="4" name="Meio-quadro 3">
            <a:extLst>
              <a:ext uri="{FF2B5EF4-FFF2-40B4-BE49-F238E27FC236}">
                <a16:creationId xmlns:a16="http://schemas.microsoft.com/office/drawing/2014/main" id="{798EC167-8B78-53F0-F0BF-99373DA5E615}"/>
              </a:ext>
            </a:extLst>
          </p:cNvPr>
          <p:cNvSpPr/>
          <p:nvPr/>
        </p:nvSpPr>
        <p:spPr>
          <a:xfrm>
            <a:off x="2018337" y="1990724"/>
            <a:ext cx="1425567" cy="1438276"/>
          </a:xfrm>
          <a:prstGeom prst="halfFrame">
            <a:avLst>
              <a:gd name="adj1" fmla="val 27866"/>
              <a:gd name="adj2" fmla="val 2749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Meio-quadro 5">
            <a:extLst>
              <a:ext uri="{FF2B5EF4-FFF2-40B4-BE49-F238E27FC236}">
                <a16:creationId xmlns:a16="http://schemas.microsoft.com/office/drawing/2014/main" id="{1ACF129B-5766-4C86-8B6E-4EFCB56A0C54}"/>
              </a:ext>
            </a:extLst>
          </p:cNvPr>
          <p:cNvSpPr/>
          <p:nvPr/>
        </p:nvSpPr>
        <p:spPr>
          <a:xfrm rot="10800000">
            <a:off x="8956810" y="3597107"/>
            <a:ext cx="1408914" cy="1438276"/>
          </a:xfrm>
          <a:prstGeom prst="halfFrame">
            <a:avLst>
              <a:gd name="adj1" fmla="val 28107"/>
              <a:gd name="adj2" fmla="val 28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A4FDFFE-E6BD-8698-0415-1E7D56888B6A}"/>
              </a:ext>
            </a:extLst>
          </p:cNvPr>
          <p:cNvSpPr/>
          <p:nvPr/>
        </p:nvSpPr>
        <p:spPr>
          <a:xfrm rot="10800000" flipV="1">
            <a:off x="5336223" y="3693716"/>
            <a:ext cx="239077" cy="230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26594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23C73-B978-B2E0-B8F1-191AD2092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CF97AA85-DAEA-FF7E-2A90-7E4A7FFA2F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 flipV="1">
            <a:off x="721277" y="715238"/>
            <a:ext cx="10747556" cy="5426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Meio-quadro 8">
            <a:extLst>
              <a:ext uri="{FF2B5EF4-FFF2-40B4-BE49-F238E27FC236}">
                <a16:creationId xmlns:a16="http://schemas.microsoft.com/office/drawing/2014/main" id="{71ACAA6A-56F7-B933-D130-AFF3CF071929}"/>
              </a:ext>
            </a:extLst>
          </p:cNvPr>
          <p:cNvSpPr/>
          <p:nvPr/>
        </p:nvSpPr>
        <p:spPr>
          <a:xfrm>
            <a:off x="180000" y="180000"/>
            <a:ext cx="1440000" cy="1438276"/>
          </a:xfrm>
          <a:prstGeom prst="halfFrame">
            <a:avLst>
              <a:gd name="adj1" fmla="val 24863"/>
              <a:gd name="adj2" fmla="val 2498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3BADFBA7-4868-6A69-9153-ED31B9BE16F6}"/>
              </a:ext>
            </a:extLst>
          </p:cNvPr>
          <p:cNvSpPr/>
          <p:nvPr/>
        </p:nvSpPr>
        <p:spPr>
          <a:xfrm rot="10800000">
            <a:off x="10572000" y="5239724"/>
            <a:ext cx="1440000" cy="1438276"/>
          </a:xfrm>
          <a:prstGeom prst="halfFrame">
            <a:avLst>
              <a:gd name="adj1" fmla="val 25086"/>
              <a:gd name="adj2" fmla="val 2508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B907B5D-4520-DFD7-E3A8-C7D24AC003F4}"/>
              </a:ext>
            </a:extLst>
          </p:cNvPr>
          <p:cNvSpPr/>
          <p:nvPr/>
        </p:nvSpPr>
        <p:spPr>
          <a:xfrm rot="10800000" flipV="1">
            <a:off x="721277" y="715238"/>
            <a:ext cx="10747556" cy="5426256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44A38F0-1431-FCBA-B142-74ACE2A2E3E8}"/>
              </a:ext>
            </a:extLst>
          </p:cNvPr>
          <p:cNvSpPr/>
          <p:nvPr/>
        </p:nvSpPr>
        <p:spPr>
          <a:xfrm>
            <a:off x="8495550" y="1293813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1210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C7D1271-D895-0040-1B17-36970CF5073D}"/>
              </a:ext>
            </a:extLst>
          </p:cNvPr>
          <p:cNvSpPr/>
          <p:nvPr/>
        </p:nvSpPr>
        <p:spPr>
          <a:xfrm>
            <a:off x="1620000" y="3717653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1210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0905E24-98B2-5661-5B8B-75CAA1EC3171}"/>
              </a:ext>
            </a:extLst>
          </p:cNvPr>
          <p:cNvSpPr/>
          <p:nvPr/>
        </p:nvSpPr>
        <p:spPr>
          <a:xfrm rot="15873246">
            <a:off x="99287" y="-273291"/>
            <a:ext cx="4734802" cy="4695644"/>
          </a:xfrm>
          <a:prstGeom prst="ellipse">
            <a:avLst/>
          </a:prstGeom>
          <a:gradFill>
            <a:gsLst>
              <a:gs pos="0">
                <a:srgbClr val="FF0000"/>
              </a:gs>
              <a:gs pos="55000">
                <a:schemeClr val="accent2">
                  <a:lumMod val="75000"/>
                </a:schemeClr>
              </a:gs>
              <a:gs pos="42000">
                <a:srgbClr val="FFFF99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  <a:effectLst>
            <a:softEdge rad="1257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8BF36FC-40FA-71F9-03B3-A337FA4C1C6E}"/>
              </a:ext>
            </a:extLst>
          </p:cNvPr>
          <p:cNvSpPr/>
          <p:nvPr/>
        </p:nvSpPr>
        <p:spPr>
          <a:xfrm>
            <a:off x="1327469" y="816865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gradFill>
              <a:gsLst>
                <a:gs pos="0">
                  <a:schemeClr val="accent2">
                    <a:lumMod val="75000"/>
                  </a:schemeClr>
                </a:gs>
                <a:gs pos="26000">
                  <a:srgbClr val="FF0000"/>
                </a:gs>
                <a:gs pos="71000">
                  <a:srgbClr val="FFFF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DD3757F-B5DD-01CB-EF80-76B5CB75EF85}"/>
              </a:ext>
            </a:extLst>
          </p:cNvPr>
          <p:cNvSpPr/>
          <p:nvPr/>
        </p:nvSpPr>
        <p:spPr>
          <a:xfrm>
            <a:off x="3620302" y="-425145"/>
            <a:ext cx="4734802" cy="4695644"/>
          </a:xfrm>
          <a:prstGeom prst="ellipse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F9AA2FB-0296-A804-8B37-E15C669FFAEC}"/>
              </a:ext>
            </a:extLst>
          </p:cNvPr>
          <p:cNvSpPr/>
          <p:nvPr/>
        </p:nvSpPr>
        <p:spPr>
          <a:xfrm>
            <a:off x="5019480" y="899138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gradFill>
              <a:gsLst>
                <a:gs pos="0">
                  <a:srgbClr val="E9662B"/>
                </a:gs>
                <a:gs pos="34000">
                  <a:schemeClr val="accent2">
                    <a:lumMod val="60000"/>
                    <a:lumOff val="40000"/>
                  </a:schemeClr>
                </a:gs>
                <a:gs pos="68000">
                  <a:srgbClr val="FFFF00"/>
                </a:gs>
                <a:gs pos="100000">
                  <a:srgbClr val="E9662B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4900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55141-601B-B4CB-AB2B-82AE6B64F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D277B3A4-44F1-AF96-9BC9-F148A47FD2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 flipV="1">
            <a:off x="721277" y="715238"/>
            <a:ext cx="10747556" cy="5426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Meio-quadro 8">
            <a:extLst>
              <a:ext uri="{FF2B5EF4-FFF2-40B4-BE49-F238E27FC236}">
                <a16:creationId xmlns:a16="http://schemas.microsoft.com/office/drawing/2014/main" id="{F2025539-8704-9EBA-024F-C3E813A16175}"/>
              </a:ext>
            </a:extLst>
          </p:cNvPr>
          <p:cNvSpPr/>
          <p:nvPr/>
        </p:nvSpPr>
        <p:spPr>
          <a:xfrm>
            <a:off x="180000" y="180000"/>
            <a:ext cx="1440000" cy="1438276"/>
          </a:xfrm>
          <a:prstGeom prst="halfFrame">
            <a:avLst>
              <a:gd name="adj1" fmla="val 24863"/>
              <a:gd name="adj2" fmla="val 2498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EAE588FB-193F-3A09-801A-540DBB9E8B26}"/>
              </a:ext>
            </a:extLst>
          </p:cNvPr>
          <p:cNvSpPr/>
          <p:nvPr/>
        </p:nvSpPr>
        <p:spPr>
          <a:xfrm rot="10800000">
            <a:off x="10572000" y="5239724"/>
            <a:ext cx="1440000" cy="1438276"/>
          </a:xfrm>
          <a:prstGeom prst="halfFrame">
            <a:avLst>
              <a:gd name="adj1" fmla="val 25086"/>
              <a:gd name="adj2" fmla="val 2508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3F81B0-C144-6CD9-191E-71DBC75320DD}"/>
              </a:ext>
            </a:extLst>
          </p:cNvPr>
          <p:cNvSpPr/>
          <p:nvPr/>
        </p:nvSpPr>
        <p:spPr>
          <a:xfrm rot="10800000" flipV="1">
            <a:off x="721277" y="715238"/>
            <a:ext cx="10747556" cy="5426256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E793A6F-D4D0-A933-435E-0174CEC9BF16}"/>
              </a:ext>
            </a:extLst>
          </p:cNvPr>
          <p:cNvSpPr/>
          <p:nvPr/>
        </p:nvSpPr>
        <p:spPr>
          <a:xfrm>
            <a:off x="1620000" y="3717653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1210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05C626A5-89A3-CBD3-CC13-6DD9F6A3D855}"/>
              </a:ext>
            </a:extLst>
          </p:cNvPr>
          <p:cNvSpPr/>
          <p:nvPr/>
        </p:nvSpPr>
        <p:spPr>
          <a:xfrm rot="15873246">
            <a:off x="99287" y="-273291"/>
            <a:ext cx="4734802" cy="4695644"/>
          </a:xfrm>
          <a:prstGeom prst="ellipse">
            <a:avLst/>
          </a:prstGeom>
          <a:gradFill>
            <a:gsLst>
              <a:gs pos="0">
                <a:srgbClr val="FF0000"/>
              </a:gs>
              <a:gs pos="55000">
                <a:schemeClr val="accent2">
                  <a:lumMod val="75000"/>
                </a:schemeClr>
              </a:gs>
              <a:gs pos="42000">
                <a:srgbClr val="FFFF99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  <a:effectLst>
            <a:softEdge rad="1257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F61466B-013A-DE98-3023-523540997F27}"/>
              </a:ext>
            </a:extLst>
          </p:cNvPr>
          <p:cNvSpPr/>
          <p:nvPr/>
        </p:nvSpPr>
        <p:spPr>
          <a:xfrm>
            <a:off x="1489808" y="1067663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gradFill>
              <a:gsLst>
                <a:gs pos="0">
                  <a:schemeClr val="accent2">
                    <a:lumMod val="75000"/>
                  </a:schemeClr>
                </a:gs>
                <a:gs pos="26000">
                  <a:srgbClr val="FF0000"/>
                </a:gs>
                <a:gs pos="71000">
                  <a:srgbClr val="FFFF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B85FE94-BB19-62B2-6616-C1C2A64279AD}"/>
              </a:ext>
            </a:extLst>
          </p:cNvPr>
          <p:cNvSpPr/>
          <p:nvPr/>
        </p:nvSpPr>
        <p:spPr>
          <a:xfrm>
            <a:off x="7296566" y="-349218"/>
            <a:ext cx="4734802" cy="4695644"/>
          </a:xfrm>
          <a:prstGeom prst="ellipse">
            <a:avLst/>
          </a:prstGeom>
          <a:gradFill>
            <a:gsLst>
              <a:gs pos="0">
                <a:srgbClr val="C00000"/>
              </a:gs>
              <a:gs pos="29000">
                <a:schemeClr val="accent2">
                  <a:lumMod val="75000"/>
                </a:schemeClr>
              </a:gs>
              <a:gs pos="58000">
                <a:srgbClr val="FFFF00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3DB1E82-13EF-D2FE-18A6-2E209FE0B526}"/>
              </a:ext>
            </a:extLst>
          </p:cNvPr>
          <p:cNvSpPr/>
          <p:nvPr/>
        </p:nvSpPr>
        <p:spPr>
          <a:xfrm>
            <a:off x="8625742" y="988681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gradFill>
              <a:gsLst>
                <a:gs pos="0">
                  <a:srgbClr val="E9662B"/>
                </a:gs>
                <a:gs pos="37000">
                  <a:schemeClr val="accent2">
                    <a:lumMod val="60000"/>
                    <a:lumOff val="40000"/>
                  </a:schemeClr>
                </a:gs>
                <a:gs pos="66000">
                  <a:schemeClr val="accent2">
                    <a:lumMod val="75000"/>
                  </a:schemeClr>
                </a:gs>
                <a:gs pos="100000">
                  <a:srgbClr val="FFFF0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AAA5037-4855-BD16-9CF5-12CE6ACDFAE5}"/>
              </a:ext>
            </a:extLst>
          </p:cNvPr>
          <p:cNvSpPr/>
          <p:nvPr/>
        </p:nvSpPr>
        <p:spPr>
          <a:xfrm>
            <a:off x="3620302" y="-425145"/>
            <a:ext cx="4734802" cy="46956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9D4A7FB-5BC1-81D3-199E-0B186FDDEABE}"/>
              </a:ext>
            </a:extLst>
          </p:cNvPr>
          <p:cNvSpPr/>
          <p:nvPr/>
        </p:nvSpPr>
        <p:spPr>
          <a:xfrm>
            <a:off x="5031681" y="988681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gradFill>
              <a:gsLst>
                <a:gs pos="0">
                  <a:srgbClr val="E9662B"/>
                </a:gs>
                <a:gs pos="34000">
                  <a:schemeClr val="accent2">
                    <a:lumMod val="60000"/>
                    <a:lumOff val="40000"/>
                  </a:schemeClr>
                </a:gs>
                <a:gs pos="68000">
                  <a:srgbClr val="FFFF00"/>
                </a:gs>
                <a:gs pos="100000">
                  <a:srgbClr val="E9662B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2291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54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282FE2-4DFF-1B30-6279-BDE0D31AB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D0CA071A-D60B-C543-2581-A30C02B53C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 flipV="1">
            <a:off x="721277" y="715238"/>
            <a:ext cx="10747556" cy="5426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Meio-quadro 8">
            <a:extLst>
              <a:ext uri="{FF2B5EF4-FFF2-40B4-BE49-F238E27FC236}">
                <a16:creationId xmlns:a16="http://schemas.microsoft.com/office/drawing/2014/main" id="{34B22411-4E2B-610F-454A-75A1BE49A204}"/>
              </a:ext>
            </a:extLst>
          </p:cNvPr>
          <p:cNvSpPr/>
          <p:nvPr/>
        </p:nvSpPr>
        <p:spPr>
          <a:xfrm>
            <a:off x="180000" y="180000"/>
            <a:ext cx="1440000" cy="1438276"/>
          </a:xfrm>
          <a:prstGeom prst="halfFrame">
            <a:avLst>
              <a:gd name="adj1" fmla="val 24863"/>
              <a:gd name="adj2" fmla="val 2498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A3A868D6-0DDA-4DCF-B34F-2865DA723F30}"/>
              </a:ext>
            </a:extLst>
          </p:cNvPr>
          <p:cNvSpPr/>
          <p:nvPr/>
        </p:nvSpPr>
        <p:spPr>
          <a:xfrm rot="10800000">
            <a:off x="10572000" y="5239724"/>
            <a:ext cx="1440000" cy="1438276"/>
          </a:xfrm>
          <a:prstGeom prst="halfFrame">
            <a:avLst>
              <a:gd name="adj1" fmla="val 25086"/>
              <a:gd name="adj2" fmla="val 2508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B7EA7FE-B6C8-FC40-F938-5D1EE5F148C2}"/>
              </a:ext>
            </a:extLst>
          </p:cNvPr>
          <p:cNvSpPr/>
          <p:nvPr/>
        </p:nvSpPr>
        <p:spPr>
          <a:xfrm rot="10800000" flipV="1">
            <a:off x="721277" y="715238"/>
            <a:ext cx="10747556" cy="5426256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88FA402-5018-6DA4-234D-98366C6B87F3}"/>
              </a:ext>
            </a:extLst>
          </p:cNvPr>
          <p:cNvSpPr/>
          <p:nvPr/>
        </p:nvSpPr>
        <p:spPr>
          <a:xfrm rot="15873246">
            <a:off x="99287" y="-273291"/>
            <a:ext cx="4734802" cy="4695644"/>
          </a:xfrm>
          <a:prstGeom prst="ellipse">
            <a:avLst/>
          </a:prstGeom>
          <a:gradFill>
            <a:gsLst>
              <a:gs pos="0">
                <a:srgbClr val="FF0000"/>
              </a:gs>
              <a:gs pos="55000">
                <a:schemeClr val="accent2">
                  <a:lumMod val="75000"/>
                </a:schemeClr>
              </a:gs>
              <a:gs pos="42000">
                <a:srgbClr val="FFFF99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  <a:effectLst>
            <a:softEdge rad="1257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F8F99E4-7CE2-BBF8-3F39-E2A8695F08D7}"/>
              </a:ext>
            </a:extLst>
          </p:cNvPr>
          <p:cNvSpPr/>
          <p:nvPr/>
        </p:nvSpPr>
        <p:spPr>
          <a:xfrm>
            <a:off x="1327469" y="816865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gradFill>
              <a:gsLst>
                <a:gs pos="0">
                  <a:schemeClr val="accent2">
                    <a:lumMod val="75000"/>
                  </a:schemeClr>
                </a:gs>
                <a:gs pos="26000">
                  <a:srgbClr val="FF0000"/>
                </a:gs>
                <a:gs pos="71000">
                  <a:srgbClr val="FFFF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8DAA3C1-AA61-F9BB-21ED-B1137F4C77F4}"/>
              </a:ext>
            </a:extLst>
          </p:cNvPr>
          <p:cNvSpPr/>
          <p:nvPr/>
        </p:nvSpPr>
        <p:spPr>
          <a:xfrm>
            <a:off x="3620302" y="-425145"/>
            <a:ext cx="4734802" cy="4695644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37000">
                <a:srgbClr val="C00000"/>
              </a:gs>
              <a:gs pos="63000">
                <a:srgbClr val="FFFF00"/>
              </a:gs>
              <a:gs pos="100000">
                <a:srgbClr val="E9662B"/>
              </a:gs>
            </a:gsLst>
            <a:lin ang="5400000" scaled="1"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F6E13B9F-0B57-4B47-9FDF-998FE8EA5398}"/>
              </a:ext>
            </a:extLst>
          </p:cNvPr>
          <p:cNvSpPr/>
          <p:nvPr/>
        </p:nvSpPr>
        <p:spPr>
          <a:xfrm>
            <a:off x="5019480" y="899138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gradFill>
              <a:gsLst>
                <a:gs pos="0">
                  <a:srgbClr val="E9662B"/>
                </a:gs>
                <a:gs pos="34000">
                  <a:schemeClr val="accent2">
                    <a:lumMod val="60000"/>
                    <a:lumOff val="40000"/>
                  </a:schemeClr>
                </a:gs>
                <a:gs pos="68000">
                  <a:srgbClr val="FFFF00"/>
                </a:gs>
                <a:gs pos="100000">
                  <a:srgbClr val="E9662B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9F99583-3041-BDDC-AA63-83444CE6E7B2}"/>
              </a:ext>
            </a:extLst>
          </p:cNvPr>
          <p:cNvSpPr/>
          <p:nvPr/>
        </p:nvSpPr>
        <p:spPr>
          <a:xfrm>
            <a:off x="7296566" y="-349218"/>
            <a:ext cx="4734802" cy="4695644"/>
          </a:xfrm>
          <a:prstGeom prst="ellipse">
            <a:avLst/>
          </a:prstGeom>
          <a:gradFill>
            <a:gsLst>
              <a:gs pos="0">
                <a:srgbClr val="E9662B"/>
              </a:gs>
              <a:gs pos="29000">
                <a:srgbClr val="C00000"/>
              </a:gs>
              <a:gs pos="67000">
                <a:srgbClr val="E9662B"/>
              </a:gs>
              <a:gs pos="100000">
                <a:srgbClr val="E9662B"/>
              </a:gs>
            </a:gsLst>
            <a:lin ang="5400000" scaled="1"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ABB9B20-D006-0E70-3454-2ABD08EF2146}"/>
              </a:ext>
            </a:extLst>
          </p:cNvPr>
          <p:cNvSpPr/>
          <p:nvPr/>
        </p:nvSpPr>
        <p:spPr>
          <a:xfrm>
            <a:off x="8625742" y="988681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gradFill>
              <a:gsLst>
                <a:gs pos="0">
                  <a:srgbClr val="E9662B"/>
                </a:gs>
                <a:gs pos="37000">
                  <a:schemeClr val="accent2">
                    <a:lumMod val="60000"/>
                    <a:lumOff val="40000"/>
                  </a:schemeClr>
                </a:gs>
                <a:gs pos="66000">
                  <a:schemeClr val="accent2">
                    <a:lumMod val="75000"/>
                  </a:schemeClr>
                </a:gs>
                <a:gs pos="100000">
                  <a:srgbClr val="FFFF99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0DE3C5E-5D94-99C2-FED5-69D27766D7CB}"/>
              </a:ext>
            </a:extLst>
          </p:cNvPr>
          <p:cNvSpPr/>
          <p:nvPr/>
        </p:nvSpPr>
        <p:spPr>
          <a:xfrm rot="7455874">
            <a:off x="-123569" y="2457914"/>
            <a:ext cx="4734802" cy="4695644"/>
          </a:xfrm>
          <a:prstGeom prst="ellipse">
            <a:avLst/>
          </a:prstGeom>
          <a:gradFill>
            <a:gsLst>
              <a:gs pos="0">
                <a:srgbClr val="FF9966"/>
              </a:gs>
              <a:gs pos="64000">
                <a:srgbClr val="FF9966"/>
              </a:gs>
              <a:gs pos="34000">
                <a:srgbClr val="CC3300"/>
              </a:gs>
              <a:gs pos="100000">
                <a:srgbClr val="E9662B"/>
              </a:gs>
            </a:gsLst>
            <a:lin ang="5400000" scaled="1"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96E7FC93-6C6B-5E93-B957-B5817830B539}"/>
              </a:ext>
            </a:extLst>
          </p:cNvPr>
          <p:cNvSpPr/>
          <p:nvPr/>
        </p:nvSpPr>
        <p:spPr>
          <a:xfrm>
            <a:off x="1327469" y="3568219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gradFill>
              <a:gsLst>
                <a:gs pos="0">
                  <a:schemeClr val="accent2">
                    <a:lumMod val="75000"/>
                  </a:schemeClr>
                </a:gs>
                <a:gs pos="75000">
                  <a:schemeClr val="accent2">
                    <a:lumMod val="75000"/>
                  </a:schemeClr>
                </a:gs>
                <a:gs pos="26000">
                  <a:srgbClr val="FFFF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707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2F61F-07C3-D164-D79B-B2517424A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io-quadro 8">
            <a:extLst>
              <a:ext uri="{FF2B5EF4-FFF2-40B4-BE49-F238E27FC236}">
                <a16:creationId xmlns:a16="http://schemas.microsoft.com/office/drawing/2014/main" id="{E55669E4-CE81-A39C-A284-4C852418694D}"/>
              </a:ext>
            </a:extLst>
          </p:cNvPr>
          <p:cNvSpPr/>
          <p:nvPr/>
        </p:nvSpPr>
        <p:spPr>
          <a:xfrm rot="16200000">
            <a:off x="5174713" y="2985975"/>
            <a:ext cx="1425567" cy="1438276"/>
          </a:xfrm>
          <a:prstGeom prst="halfFrame">
            <a:avLst>
              <a:gd name="adj1" fmla="val 27866"/>
              <a:gd name="adj2" fmla="val 2749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CA6866C5-246B-0AE4-1A98-AC469AF6DFEC}"/>
              </a:ext>
            </a:extLst>
          </p:cNvPr>
          <p:cNvSpPr/>
          <p:nvPr/>
        </p:nvSpPr>
        <p:spPr>
          <a:xfrm rot="5400000">
            <a:off x="5696934" y="2456936"/>
            <a:ext cx="1408914" cy="1438276"/>
          </a:xfrm>
          <a:prstGeom prst="halfFrame">
            <a:avLst>
              <a:gd name="adj1" fmla="val 28107"/>
              <a:gd name="adj2" fmla="val 28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CDD7775B-DE88-D23C-E81D-76785CDBF0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9127221"/>
                  </p:ext>
                </p:extLst>
              </p:nvPr>
            </p:nvGraphicFramePr>
            <p:xfrm>
              <a:off x="5723725" y="3067844"/>
              <a:ext cx="817575" cy="795337"/>
            </p:xfrm>
            <a:graphic>
              <a:graphicData uri="http://schemas.microsoft.com/office/powerpoint/2016/slidezoom">
                <pslz:sldZm>
                  <pslz:sldZmObj sldId="285" cId="592217869">
                    <pslz:zmPr id="{844E968F-DA95-4ADB-BEBE-0BC6279E7B1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7575" cy="795337"/>
                        </a:xfrm>
                        <a:prstGeom prst="rect">
                          <a:avLst/>
                        </a:prstGeom>
                        <a:solidFill>
                          <a:srgbClr val="F6F5F3"/>
                        </a:solidFill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extLst>
                  <a:ext uri="{FF2B5EF4-FFF2-40B4-BE49-F238E27FC236}">
                    <a16:creationId xmlns:a16="http://schemas.microsoft.com/office/drawing/2014/main" id="{CDD7775B-DE88-D23C-E81D-76785CDBF0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3725" y="3067844"/>
                <a:ext cx="817575" cy="795337"/>
              </a:xfrm>
              <a:prstGeom prst="rect">
                <a:avLst/>
              </a:prstGeom>
              <a:solidFill>
                <a:srgbClr val="F6F5F3"/>
              </a:solidFill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522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A58CD7-4AC1-1CDA-1EC2-FDC48971A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">
            <a:extLst>
              <a:ext uri="{FF2B5EF4-FFF2-40B4-BE49-F238E27FC236}">
                <a16:creationId xmlns:a16="http://schemas.microsoft.com/office/drawing/2014/main" id="{6845845D-09CB-BBE1-1433-7B7ABC61D39D}"/>
              </a:ext>
            </a:extLst>
          </p:cNvPr>
          <p:cNvSpPr/>
          <p:nvPr/>
        </p:nvSpPr>
        <p:spPr>
          <a:xfrm rot="2344316">
            <a:off x="5754530" y="3143721"/>
            <a:ext cx="749866" cy="804173"/>
          </a:xfrm>
          <a:custGeom>
            <a:avLst/>
            <a:gdLst>
              <a:gd name="connsiteX0" fmla="*/ 0 w 9044568"/>
              <a:gd name="connsiteY0" fmla="*/ 0 h 13261258"/>
              <a:gd name="connsiteX1" fmla="*/ 9044568 w 9044568"/>
              <a:gd name="connsiteY1" fmla="*/ 0 h 13261258"/>
              <a:gd name="connsiteX2" fmla="*/ 9044568 w 9044568"/>
              <a:gd name="connsiteY2" fmla="*/ 13261258 h 13261258"/>
              <a:gd name="connsiteX3" fmla="*/ 0 w 9044568"/>
              <a:gd name="connsiteY3" fmla="*/ 13261258 h 13261258"/>
              <a:gd name="connsiteX4" fmla="*/ 0 w 9044568"/>
              <a:gd name="connsiteY4" fmla="*/ 0 h 13261258"/>
              <a:gd name="connsiteX0" fmla="*/ 144939 w 9044568"/>
              <a:gd name="connsiteY0" fmla="*/ 2777782 h 13261258"/>
              <a:gd name="connsiteX1" fmla="*/ 9044568 w 9044568"/>
              <a:gd name="connsiteY1" fmla="*/ 0 h 13261258"/>
              <a:gd name="connsiteX2" fmla="*/ 9044568 w 9044568"/>
              <a:gd name="connsiteY2" fmla="*/ 13261258 h 13261258"/>
              <a:gd name="connsiteX3" fmla="*/ 0 w 9044568"/>
              <a:gd name="connsiteY3" fmla="*/ 13261258 h 13261258"/>
              <a:gd name="connsiteX4" fmla="*/ 144939 w 9044568"/>
              <a:gd name="connsiteY4" fmla="*/ 2777782 h 13261258"/>
              <a:gd name="connsiteX0" fmla="*/ 144939 w 9044568"/>
              <a:gd name="connsiteY0" fmla="*/ 1498783 h 11982259"/>
              <a:gd name="connsiteX1" fmla="*/ 2059103 w 9044568"/>
              <a:gd name="connsiteY1" fmla="*/ 0 h 11982259"/>
              <a:gd name="connsiteX2" fmla="*/ 9044568 w 9044568"/>
              <a:gd name="connsiteY2" fmla="*/ 11982259 h 11982259"/>
              <a:gd name="connsiteX3" fmla="*/ 0 w 9044568"/>
              <a:gd name="connsiteY3" fmla="*/ 11982259 h 11982259"/>
              <a:gd name="connsiteX4" fmla="*/ 144939 w 9044568"/>
              <a:gd name="connsiteY4" fmla="*/ 1498783 h 11982259"/>
              <a:gd name="connsiteX0" fmla="*/ 144939 w 6346071"/>
              <a:gd name="connsiteY0" fmla="*/ 1498783 h 11982259"/>
              <a:gd name="connsiteX1" fmla="*/ 2059103 w 6346071"/>
              <a:gd name="connsiteY1" fmla="*/ 0 h 11982259"/>
              <a:gd name="connsiteX2" fmla="*/ 6346071 w 6346071"/>
              <a:gd name="connsiteY2" fmla="*/ 5364027 h 11982259"/>
              <a:gd name="connsiteX3" fmla="*/ 0 w 6346071"/>
              <a:gd name="connsiteY3" fmla="*/ 11982259 h 11982259"/>
              <a:gd name="connsiteX4" fmla="*/ 144939 w 6346071"/>
              <a:gd name="connsiteY4" fmla="*/ 1498783 h 11982259"/>
              <a:gd name="connsiteX0" fmla="*/ 0 w 6201132"/>
              <a:gd name="connsiteY0" fmla="*/ 1498783 h 9284591"/>
              <a:gd name="connsiteX1" fmla="*/ 1914164 w 6201132"/>
              <a:gd name="connsiteY1" fmla="*/ 0 h 9284591"/>
              <a:gd name="connsiteX2" fmla="*/ 6201132 w 6201132"/>
              <a:gd name="connsiteY2" fmla="*/ 5364027 h 9284591"/>
              <a:gd name="connsiteX3" fmla="*/ 1394654 w 6201132"/>
              <a:gd name="connsiteY3" fmla="*/ 9284591 h 9284591"/>
              <a:gd name="connsiteX4" fmla="*/ 0 w 6201132"/>
              <a:gd name="connsiteY4" fmla="*/ 1498783 h 9284591"/>
              <a:gd name="connsiteX0" fmla="*/ 0 w 6201132"/>
              <a:gd name="connsiteY0" fmla="*/ 1498783 h 7738454"/>
              <a:gd name="connsiteX1" fmla="*/ 1914164 w 6201132"/>
              <a:gd name="connsiteY1" fmla="*/ 0 h 7738454"/>
              <a:gd name="connsiteX2" fmla="*/ 6201132 w 6201132"/>
              <a:gd name="connsiteY2" fmla="*/ 5364027 h 7738454"/>
              <a:gd name="connsiteX3" fmla="*/ 3329304 w 6201132"/>
              <a:gd name="connsiteY3" fmla="*/ 7738454 h 7738454"/>
              <a:gd name="connsiteX4" fmla="*/ 0 w 6201132"/>
              <a:gd name="connsiteY4" fmla="*/ 1498783 h 7738454"/>
              <a:gd name="connsiteX0" fmla="*/ 0 w 6245501"/>
              <a:gd name="connsiteY0" fmla="*/ 1498783 h 7738454"/>
              <a:gd name="connsiteX1" fmla="*/ 1914164 w 6245501"/>
              <a:gd name="connsiteY1" fmla="*/ 0 h 7738454"/>
              <a:gd name="connsiteX2" fmla="*/ 6245501 w 6245501"/>
              <a:gd name="connsiteY2" fmla="*/ 5328006 h 7738454"/>
              <a:gd name="connsiteX3" fmla="*/ 3329304 w 6245501"/>
              <a:gd name="connsiteY3" fmla="*/ 7738454 h 7738454"/>
              <a:gd name="connsiteX4" fmla="*/ 0 w 6245501"/>
              <a:gd name="connsiteY4" fmla="*/ 1498783 h 7738454"/>
              <a:gd name="connsiteX0" fmla="*/ 0 w 6245501"/>
              <a:gd name="connsiteY0" fmla="*/ 1498783 h 7711658"/>
              <a:gd name="connsiteX1" fmla="*/ 1914164 w 6245501"/>
              <a:gd name="connsiteY1" fmla="*/ 0 h 7711658"/>
              <a:gd name="connsiteX2" fmla="*/ 6245501 w 6245501"/>
              <a:gd name="connsiteY2" fmla="*/ 5328006 h 7711658"/>
              <a:gd name="connsiteX3" fmla="*/ 3332087 w 6245501"/>
              <a:gd name="connsiteY3" fmla="*/ 7711658 h 7711658"/>
              <a:gd name="connsiteX4" fmla="*/ 0 w 6245501"/>
              <a:gd name="connsiteY4" fmla="*/ 1498783 h 7711658"/>
              <a:gd name="connsiteX0" fmla="*/ 0 w 6215922"/>
              <a:gd name="connsiteY0" fmla="*/ 1498783 h 7711658"/>
              <a:gd name="connsiteX1" fmla="*/ 1914164 w 6215922"/>
              <a:gd name="connsiteY1" fmla="*/ 0 h 7711658"/>
              <a:gd name="connsiteX2" fmla="*/ 6215922 w 6215922"/>
              <a:gd name="connsiteY2" fmla="*/ 5352020 h 7711658"/>
              <a:gd name="connsiteX3" fmla="*/ 3332087 w 6215922"/>
              <a:gd name="connsiteY3" fmla="*/ 7711658 h 7711658"/>
              <a:gd name="connsiteX4" fmla="*/ 0 w 6215922"/>
              <a:gd name="connsiteY4" fmla="*/ 1498783 h 7711658"/>
              <a:gd name="connsiteX0" fmla="*/ 0 w 6325891"/>
              <a:gd name="connsiteY0" fmla="*/ 1498783 h 7711658"/>
              <a:gd name="connsiteX1" fmla="*/ 1914164 w 6325891"/>
              <a:gd name="connsiteY1" fmla="*/ 0 h 7711658"/>
              <a:gd name="connsiteX2" fmla="*/ 6325891 w 6325891"/>
              <a:gd name="connsiteY2" fmla="*/ 5336353 h 7711658"/>
              <a:gd name="connsiteX3" fmla="*/ 3332087 w 6325891"/>
              <a:gd name="connsiteY3" fmla="*/ 7711658 h 7711658"/>
              <a:gd name="connsiteX4" fmla="*/ 0 w 6325891"/>
              <a:gd name="connsiteY4" fmla="*/ 1498783 h 7711658"/>
              <a:gd name="connsiteX0" fmla="*/ 0 w 6325891"/>
              <a:gd name="connsiteY0" fmla="*/ 1498783 h 7735673"/>
              <a:gd name="connsiteX1" fmla="*/ 1914164 w 6325891"/>
              <a:gd name="connsiteY1" fmla="*/ 0 h 7735673"/>
              <a:gd name="connsiteX2" fmla="*/ 6325891 w 6325891"/>
              <a:gd name="connsiteY2" fmla="*/ 5336353 h 7735673"/>
              <a:gd name="connsiteX3" fmla="*/ 3302508 w 6325891"/>
              <a:gd name="connsiteY3" fmla="*/ 7735673 h 7735673"/>
              <a:gd name="connsiteX4" fmla="*/ 0 w 6325891"/>
              <a:gd name="connsiteY4" fmla="*/ 1498783 h 773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5891" h="7735673">
                <a:moveTo>
                  <a:pt x="0" y="1498783"/>
                </a:moveTo>
                <a:lnTo>
                  <a:pt x="1914164" y="0"/>
                </a:lnTo>
                <a:lnTo>
                  <a:pt x="6325891" y="5336353"/>
                </a:lnTo>
                <a:lnTo>
                  <a:pt x="3302508" y="7735673"/>
                </a:lnTo>
                <a:lnTo>
                  <a:pt x="0" y="1498783"/>
                </a:lnTo>
                <a:close/>
              </a:path>
            </a:pathLst>
          </a:custGeom>
          <a:solidFill>
            <a:srgbClr val="008F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3">
            <a:extLst>
              <a:ext uri="{FF2B5EF4-FFF2-40B4-BE49-F238E27FC236}">
                <a16:creationId xmlns:a16="http://schemas.microsoft.com/office/drawing/2014/main" id="{8767D585-BE4C-8D5D-E9EE-DA5E4E135C62}"/>
              </a:ext>
            </a:extLst>
          </p:cNvPr>
          <p:cNvSpPr/>
          <p:nvPr/>
        </p:nvSpPr>
        <p:spPr>
          <a:xfrm rot="2344316">
            <a:off x="5902200" y="3490262"/>
            <a:ext cx="454526" cy="210266"/>
          </a:xfrm>
          <a:custGeom>
            <a:avLst/>
            <a:gdLst>
              <a:gd name="connsiteX0" fmla="*/ 0 w 8784663"/>
              <a:gd name="connsiteY0" fmla="*/ 0 h 14805873"/>
              <a:gd name="connsiteX1" fmla="*/ 8784663 w 8784663"/>
              <a:gd name="connsiteY1" fmla="*/ 0 h 14805873"/>
              <a:gd name="connsiteX2" fmla="*/ 8784663 w 8784663"/>
              <a:gd name="connsiteY2" fmla="*/ 14805873 h 14805873"/>
              <a:gd name="connsiteX3" fmla="*/ 0 w 8784663"/>
              <a:gd name="connsiteY3" fmla="*/ 14805873 h 14805873"/>
              <a:gd name="connsiteX4" fmla="*/ 0 w 8784663"/>
              <a:gd name="connsiteY4" fmla="*/ 0 h 14805873"/>
              <a:gd name="connsiteX0" fmla="*/ 0 w 8784663"/>
              <a:gd name="connsiteY0" fmla="*/ 0 h 14805873"/>
              <a:gd name="connsiteX1" fmla="*/ 8784663 w 8784663"/>
              <a:gd name="connsiteY1" fmla="*/ 0 h 14805873"/>
              <a:gd name="connsiteX2" fmla="*/ 8784663 w 8784663"/>
              <a:gd name="connsiteY2" fmla="*/ 14805873 h 14805873"/>
              <a:gd name="connsiteX3" fmla="*/ 3649713 w 8784663"/>
              <a:gd name="connsiteY3" fmla="*/ 11766813 h 14805873"/>
              <a:gd name="connsiteX4" fmla="*/ 0 w 8784663"/>
              <a:gd name="connsiteY4" fmla="*/ 0 h 14805873"/>
              <a:gd name="connsiteX0" fmla="*/ 0 w 8784663"/>
              <a:gd name="connsiteY0" fmla="*/ 0 h 11966000"/>
              <a:gd name="connsiteX1" fmla="*/ 8784663 w 8784663"/>
              <a:gd name="connsiteY1" fmla="*/ 0 h 11966000"/>
              <a:gd name="connsiteX2" fmla="*/ 8172174 w 8784663"/>
              <a:gd name="connsiteY2" fmla="*/ 11966000 h 11966000"/>
              <a:gd name="connsiteX3" fmla="*/ 3649713 w 8784663"/>
              <a:gd name="connsiteY3" fmla="*/ 11766813 h 11966000"/>
              <a:gd name="connsiteX4" fmla="*/ 0 w 8784663"/>
              <a:gd name="connsiteY4" fmla="*/ 0 h 11966000"/>
              <a:gd name="connsiteX0" fmla="*/ 0 w 8784663"/>
              <a:gd name="connsiteY0" fmla="*/ 0 h 11766813"/>
              <a:gd name="connsiteX1" fmla="*/ 8784663 w 8784663"/>
              <a:gd name="connsiteY1" fmla="*/ 0 h 11766813"/>
              <a:gd name="connsiteX2" fmla="*/ 8706503 w 8784663"/>
              <a:gd name="connsiteY2" fmla="*/ 11384970 h 11766813"/>
              <a:gd name="connsiteX3" fmla="*/ 3649713 w 8784663"/>
              <a:gd name="connsiteY3" fmla="*/ 11766813 h 11766813"/>
              <a:gd name="connsiteX4" fmla="*/ 0 w 8784663"/>
              <a:gd name="connsiteY4" fmla="*/ 0 h 11766813"/>
              <a:gd name="connsiteX0" fmla="*/ 0 w 8784663"/>
              <a:gd name="connsiteY0" fmla="*/ 0 h 13856830"/>
              <a:gd name="connsiteX1" fmla="*/ 8784663 w 8784663"/>
              <a:gd name="connsiteY1" fmla="*/ 0 h 13856830"/>
              <a:gd name="connsiteX2" fmla="*/ 8706503 w 8784663"/>
              <a:gd name="connsiteY2" fmla="*/ 11384970 h 13856830"/>
              <a:gd name="connsiteX3" fmla="*/ 5518288 w 8784663"/>
              <a:gd name="connsiteY3" fmla="*/ 13856830 h 13856830"/>
              <a:gd name="connsiteX4" fmla="*/ 0 w 8784663"/>
              <a:gd name="connsiteY4" fmla="*/ 0 h 13856830"/>
              <a:gd name="connsiteX0" fmla="*/ 0 w 8784663"/>
              <a:gd name="connsiteY0" fmla="*/ 0 h 13856830"/>
              <a:gd name="connsiteX1" fmla="*/ 8784663 w 8784663"/>
              <a:gd name="connsiteY1" fmla="*/ 0 h 13856830"/>
              <a:gd name="connsiteX2" fmla="*/ 8625234 w 8784663"/>
              <a:gd name="connsiteY2" fmla="*/ 11254647 h 13856830"/>
              <a:gd name="connsiteX3" fmla="*/ 5518288 w 8784663"/>
              <a:gd name="connsiteY3" fmla="*/ 13856830 h 13856830"/>
              <a:gd name="connsiteX4" fmla="*/ 0 w 8784663"/>
              <a:gd name="connsiteY4" fmla="*/ 0 h 13856830"/>
              <a:gd name="connsiteX0" fmla="*/ 0 w 8784663"/>
              <a:gd name="connsiteY0" fmla="*/ 0 h 13856830"/>
              <a:gd name="connsiteX1" fmla="*/ 8784663 w 8784663"/>
              <a:gd name="connsiteY1" fmla="*/ 0 h 13856830"/>
              <a:gd name="connsiteX2" fmla="*/ 8714849 w 8784663"/>
              <a:gd name="connsiteY2" fmla="*/ 11304581 h 13856830"/>
              <a:gd name="connsiteX3" fmla="*/ 5518288 w 8784663"/>
              <a:gd name="connsiteY3" fmla="*/ 13856830 h 13856830"/>
              <a:gd name="connsiteX4" fmla="*/ 0 w 8784663"/>
              <a:gd name="connsiteY4" fmla="*/ 0 h 13856830"/>
              <a:gd name="connsiteX0" fmla="*/ 0 w 4422565"/>
              <a:gd name="connsiteY0" fmla="*/ 5856518 h 13856830"/>
              <a:gd name="connsiteX1" fmla="*/ 4422565 w 4422565"/>
              <a:gd name="connsiteY1" fmla="*/ 0 h 13856830"/>
              <a:gd name="connsiteX2" fmla="*/ 4352751 w 4422565"/>
              <a:gd name="connsiteY2" fmla="*/ 11304581 h 13856830"/>
              <a:gd name="connsiteX3" fmla="*/ 1156190 w 4422565"/>
              <a:gd name="connsiteY3" fmla="*/ 13856830 h 13856830"/>
              <a:gd name="connsiteX4" fmla="*/ 0 w 4422565"/>
              <a:gd name="connsiteY4" fmla="*/ 5856518 h 13856830"/>
              <a:gd name="connsiteX0" fmla="*/ 0 w 4456807"/>
              <a:gd name="connsiteY0" fmla="*/ 3577771 h 11578083"/>
              <a:gd name="connsiteX1" fmla="*/ 4456807 w 4456807"/>
              <a:gd name="connsiteY1" fmla="*/ 0 h 11578083"/>
              <a:gd name="connsiteX2" fmla="*/ 4352751 w 4456807"/>
              <a:gd name="connsiteY2" fmla="*/ 9025834 h 11578083"/>
              <a:gd name="connsiteX3" fmla="*/ 1156190 w 4456807"/>
              <a:gd name="connsiteY3" fmla="*/ 11578083 h 11578083"/>
              <a:gd name="connsiteX4" fmla="*/ 0 w 4456807"/>
              <a:gd name="connsiteY4" fmla="*/ 3577771 h 11578083"/>
              <a:gd name="connsiteX0" fmla="*/ 0 w 4438358"/>
              <a:gd name="connsiteY0" fmla="*/ 3660944 h 11578083"/>
              <a:gd name="connsiteX1" fmla="*/ 4438358 w 4438358"/>
              <a:gd name="connsiteY1" fmla="*/ 0 h 11578083"/>
              <a:gd name="connsiteX2" fmla="*/ 4334302 w 4438358"/>
              <a:gd name="connsiteY2" fmla="*/ 9025834 h 11578083"/>
              <a:gd name="connsiteX3" fmla="*/ 1137741 w 4438358"/>
              <a:gd name="connsiteY3" fmla="*/ 11578083 h 11578083"/>
              <a:gd name="connsiteX4" fmla="*/ 0 w 4438358"/>
              <a:gd name="connsiteY4" fmla="*/ 3660944 h 11578083"/>
              <a:gd name="connsiteX0" fmla="*/ 0 w 7711889"/>
              <a:gd name="connsiteY0" fmla="*/ 3660944 h 11578083"/>
              <a:gd name="connsiteX1" fmla="*/ 4438358 w 7711889"/>
              <a:gd name="connsiteY1" fmla="*/ 0 h 11578083"/>
              <a:gd name="connsiteX2" fmla="*/ 7711889 w 7711889"/>
              <a:gd name="connsiteY2" fmla="*/ 6234615 h 11578083"/>
              <a:gd name="connsiteX3" fmla="*/ 1137741 w 7711889"/>
              <a:gd name="connsiteY3" fmla="*/ 11578083 h 11578083"/>
              <a:gd name="connsiteX4" fmla="*/ 0 w 7711889"/>
              <a:gd name="connsiteY4" fmla="*/ 3660944 h 11578083"/>
              <a:gd name="connsiteX0" fmla="*/ 0 w 7777490"/>
              <a:gd name="connsiteY0" fmla="*/ 3660944 h 11578083"/>
              <a:gd name="connsiteX1" fmla="*/ 4438358 w 7777490"/>
              <a:gd name="connsiteY1" fmla="*/ 0 h 11578083"/>
              <a:gd name="connsiteX2" fmla="*/ 7777490 w 7777490"/>
              <a:gd name="connsiteY2" fmla="*/ 6254970 h 11578083"/>
              <a:gd name="connsiteX3" fmla="*/ 1137741 w 7777490"/>
              <a:gd name="connsiteY3" fmla="*/ 11578083 h 11578083"/>
              <a:gd name="connsiteX4" fmla="*/ 0 w 7777490"/>
              <a:gd name="connsiteY4" fmla="*/ 3660944 h 11578083"/>
              <a:gd name="connsiteX0" fmla="*/ 0 w 8623278"/>
              <a:gd name="connsiteY0" fmla="*/ 4372147 h 11578083"/>
              <a:gd name="connsiteX1" fmla="*/ 5284146 w 8623278"/>
              <a:gd name="connsiteY1" fmla="*/ 0 h 11578083"/>
              <a:gd name="connsiteX2" fmla="*/ 8623278 w 8623278"/>
              <a:gd name="connsiteY2" fmla="*/ 6254970 h 11578083"/>
              <a:gd name="connsiteX3" fmla="*/ 1983529 w 8623278"/>
              <a:gd name="connsiteY3" fmla="*/ 11578083 h 11578083"/>
              <a:gd name="connsiteX4" fmla="*/ 0 w 8623278"/>
              <a:gd name="connsiteY4" fmla="*/ 4372147 h 1157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3278" h="11578083">
                <a:moveTo>
                  <a:pt x="0" y="4372147"/>
                </a:moveTo>
                <a:lnTo>
                  <a:pt x="5284146" y="0"/>
                </a:lnTo>
                <a:lnTo>
                  <a:pt x="8623278" y="6254970"/>
                </a:lnTo>
                <a:lnTo>
                  <a:pt x="1983529" y="11578083"/>
                </a:lnTo>
                <a:lnTo>
                  <a:pt x="0" y="4372147"/>
                </a:lnTo>
                <a:close/>
              </a:path>
            </a:pathLst>
          </a:custGeom>
          <a:solidFill>
            <a:srgbClr val="DF69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">
            <a:extLst>
              <a:ext uri="{FF2B5EF4-FFF2-40B4-BE49-F238E27FC236}">
                <a16:creationId xmlns:a16="http://schemas.microsoft.com/office/drawing/2014/main" id="{95F9E0BE-191A-7C45-D3DE-FA1A01F081BD}"/>
              </a:ext>
            </a:extLst>
          </p:cNvPr>
          <p:cNvSpPr/>
          <p:nvPr/>
        </p:nvSpPr>
        <p:spPr>
          <a:xfrm rot="2344316">
            <a:off x="5875836" y="3272356"/>
            <a:ext cx="507255" cy="482403"/>
          </a:xfrm>
          <a:custGeom>
            <a:avLst/>
            <a:gdLst>
              <a:gd name="connsiteX0" fmla="*/ 0 w 9044568"/>
              <a:gd name="connsiteY0" fmla="*/ 0 h 13261258"/>
              <a:gd name="connsiteX1" fmla="*/ 9044568 w 9044568"/>
              <a:gd name="connsiteY1" fmla="*/ 0 h 13261258"/>
              <a:gd name="connsiteX2" fmla="*/ 9044568 w 9044568"/>
              <a:gd name="connsiteY2" fmla="*/ 13261258 h 13261258"/>
              <a:gd name="connsiteX3" fmla="*/ 0 w 9044568"/>
              <a:gd name="connsiteY3" fmla="*/ 13261258 h 13261258"/>
              <a:gd name="connsiteX4" fmla="*/ 0 w 9044568"/>
              <a:gd name="connsiteY4" fmla="*/ 0 h 13261258"/>
              <a:gd name="connsiteX0" fmla="*/ 144939 w 9044568"/>
              <a:gd name="connsiteY0" fmla="*/ 2777782 h 13261258"/>
              <a:gd name="connsiteX1" fmla="*/ 9044568 w 9044568"/>
              <a:gd name="connsiteY1" fmla="*/ 0 h 13261258"/>
              <a:gd name="connsiteX2" fmla="*/ 9044568 w 9044568"/>
              <a:gd name="connsiteY2" fmla="*/ 13261258 h 13261258"/>
              <a:gd name="connsiteX3" fmla="*/ 0 w 9044568"/>
              <a:gd name="connsiteY3" fmla="*/ 13261258 h 13261258"/>
              <a:gd name="connsiteX4" fmla="*/ 144939 w 9044568"/>
              <a:gd name="connsiteY4" fmla="*/ 2777782 h 13261258"/>
              <a:gd name="connsiteX0" fmla="*/ 144939 w 9044568"/>
              <a:gd name="connsiteY0" fmla="*/ 1498783 h 11982259"/>
              <a:gd name="connsiteX1" fmla="*/ 2059103 w 9044568"/>
              <a:gd name="connsiteY1" fmla="*/ 0 h 11982259"/>
              <a:gd name="connsiteX2" fmla="*/ 9044568 w 9044568"/>
              <a:gd name="connsiteY2" fmla="*/ 11982259 h 11982259"/>
              <a:gd name="connsiteX3" fmla="*/ 0 w 9044568"/>
              <a:gd name="connsiteY3" fmla="*/ 11982259 h 11982259"/>
              <a:gd name="connsiteX4" fmla="*/ 144939 w 9044568"/>
              <a:gd name="connsiteY4" fmla="*/ 1498783 h 11982259"/>
              <a:gd name="connsiteX0" fmla="*/ 144939 w 6346071"/>
              <a:gd name="connsiteY0" fmla="*/ 1498783 h 11982259"/>
              <a:gd name="connsiteX1" fmla="*/ 2059103 w 6346071"/>
              <a:gd name="connsiteY1" fmla="*/ 0 h 11982259"/>
              <a:gd name="connsiteX2" fmla="*/ 6346071 w 6346071"/>
              <a:gd name="connsiteY2" fmla="*/ 5364027 h 11982259"/>
              <a:gd name="connsiteX3" fmla="*/ 0 w 6346071"/>
              <a:gd name="connsiteY3" fmla="*/ 11982259 h 11982259"/>
              <a:gd name="connsiteX4" fmla="*/ 144939 w 6346071"/>
              <a:gd name="connsiteY4" fmla="*/ 1498783 h 11982259"/>
              <a:gd name="connsiteX0" fmla="*/ 0 w 6201132"/>
              <a:gd name="connsiteY0" fmla="*/ 1498783 h 9284591"/>
              <a:gd name="connsiteX1" fmla="*/ 1914164 w 6201132"/>
              <a:gd name="connsiteY1" fmla="*/ 0 h 9284591"/>
              <a:gd name="connsiteX2" fmla="*/ 6201132 w 6201132"/>
              <a:gd name="connsiteY2" fmla="*/ 5364027 h 9284591"/>
              <a:gd name="connsiteX3" fmla="*/ 1394654 w 6201132"/>
              <a:gd name="connsiteY3" fmla="*/ 9284591 h 9284591"/>
              <a:gd name="connsiteX4" fmla="*/ 0 w 6201132"/>
              <a:gd name="connsiteY4" fmla="*/ 1498783 h 9284591"/>
              <a:gd name="connsiteX0" fmla="*/ 0 w 6201132"/>
              <a:gd name="connsiteY0" fmla="*/ 1498783 h 7738454"/>
              <a:gd name="connsiteX1" fmla="*/ 1914164 w 6201132"/>
              <a:gd name="connsiteY1" fmla="*/ 0 h 7738454"/>
              <a:gd name="connsiteX2" fmla="*/ 6201132 w 6201132"/>
              <a:gd name="connsiteY2" fmla="*/ 5364027 h 7738454"/>
              <a:gd name="connsiteX3" fmla="*/ 3329304 w 6201132"/>
              <a:gd name="connsiteY3" fmla="*/ 7738454 h 7738454"/>
              <a:gd name="connsiteX4" fmla="*/ 0 w 6201132"/>
              <a:gd name="connsiteY4" fmla="*/ 1498783 h 7738454"/>
              <a:gd name="connsiteX0" fmla="*/ 0 w 6245501"/>
              <a:gd name="connsiteY0" fmla="*/ 1498783 h 7738454"/>
              <a:gd name="connsiteX1" fmla="*/ 1914164 w 6245501"/>
              <a:gd name="connsiteY1" fmla="*/ 0 h 7738454"/>
              <a:gd name="connsiteX2" fmla="*/ 6245501 w 6245501"/>
              <a:gd name="connsiteY2" fmla="*/ 5328006 h 7738454"/>
              <a:gd name="connsiteX3" fmla="*/ 3329304 w 6245501"/>
              <a:gd name="connsiteY3" fmla="*/ 7738454 h 7738454"/>
              <a:gd name="connsiteX4" fmla="*/ 0 w 6245501"/>
              <a:gd name="connsiteY4" fmla="*/ 1498783 h 7738454"/>
              <a:gd name="connsiteX0" fmla="*/ 0 w 6245501"/>
              <a:gd name="connsiteY0" fmla="*/ 1498783 h 7711658"/>
              <a:gd name="connsiteX1" fmla="*/ 1914164 w 6245501"/>
              <a:gd name="connsiteY1" fmla="*/ 0 h 7711658"/>
              <a:gd name="connsiteX2" fmla="*/ 6245501 w 6245501"/>
              <a:gd name="connsiteY2" fmla="*/ 5328006 h 7711658"/>
              <a:gd name="connsiteX3" fmla="*/ 3332087 w 6245501"/>
              <a:gd name="connsiteY3" fmla="*/ 7711658 h 7711658"/>
              <a:gd name="connsiteX4" fmla="*/ 0 w 6245501"/>
              <a:gd name="connsiteY4" fmla="*/ 1498783 h 7711658"/>
              <a:gd name="connsiteX0" fmla="*/ 0 w 6215922"/>
              <a:gd name="connsiteY0" fmla="*/ 1498783 h 7711658"/>
              <a:gd name="connsiteX1" fmla="*/ 1914164 w 6215922"/>
              <a:gd name="connsiteY1" fmla="*/ 0 h 7711658"/>
              <a:gd name="connsiteX2" fmla="*/ 6215922 w 6215922"/>
              <a:gd name="connsiteY2" fmla="*/ 5352020 h 7711658"/>
              <a:gd name="connsiteX3" fmla="*/ 3332087 w 6215922"/>
              <a:gd name="connsiteY3" fmla="*/ 7711658 h 7711658"/>
              <a:gd name="connsiteX4" fmla="*/ 0 w 6215922"/>
              <a:gd name="connsiteY4" fmla="*/ 1498783 h 7711658"/>
              <a:gd name="connsiteX0" fmla="*/ 0 w 6325891"/>
              <a:gd name="connsiteY0" fmla="*/ 1498783 h 7711658"/>
              <a:gd name="connsiteX1" fmla="*/ 1914164 w 6325891"/>
              <a:gd name="connsiteY1" fmla="*/ 0 h 7711658"/>
              <a:gd name="connsiteX2" fmla="*/ 6325891 w 6325891"/>
              <a:gd name="connsiteY2" fmla="*/ 5336353 h 7711658"/>
              <a:gd name="connsiteX3" fmla="*/ 3332087 w 6325891"/>
              <a:gd name="connsiteY3" fmla="*/ 7711658 h 7711658"/>
              <a:gd name="connsiteX4" fmla="*/ 0 w 6325891"/>
              <a:gd name="connsiteY4" fmla="*/ 1498783 h 7711658"/>
              <a:gd name="connsiteX0" fmla="*/ 0 w 6325891"/>
              <a:gd name="connsiteY0" fmla="*/ 1498783 h 7735673"/>
              <a:gd name="connsiteX1" fmla="*/ 1914164 w 6325891"/>
              <a:gd name="connsiteY1" fmla="*/ 0 h 7735673"/>
              <a:gd name="connsiteX2" fmla="*/ 6325891 w 6325891"/>
              <a:gd name="connsiteY2" fmla="*/ 5336353 h 7735673"/>
              <a:gd name="connsiteX3" fmla="*/ 3302508 w 6325891"/>
              <a:gd name="connsiteY3" fmla="*/ 7735673 h 7735673"/>
              <a:gd name="connsiteX4" fmla="*/ 0 w 6325891"/>
              <a:gd name="connsiteY4" fmla="*/ 1498783 h 7735673"/>
              <a:gd name="connsiteX0" fmla="*/ 0 w 6325891"/>
              <a:gd name="connsiteY0" fmla="*/ 3345099 h 9581989"/>
              <a:gd name="connsiteX1" fmla="*/ 4218554 w 6325891"/>
              <a:gd name="connsiteY1" fmla="*/ 0 h 9581989"/>
              <a:gd name="connsiteX2" fmla="*/ 6325891 w 6325891"/>
              <a:gd name="connsiteY2" fmla="*/ 7182669 h 9581989"/>
              <a:gd name="connsiteX3" fmla="*/ 3302508 w 6325891"/>
              <a:gd name="connsiteY3" fmla="*/ 9581989 h 9581989"/>
              <a:gd name="connsiteX4" fmla="*/ 0 w 6325891"/>
              <a:gd name="connsiteY4" fmla="*/ 3345099 h 9581989"/>
              <a:gd name="connsiteX0" fmla="*/ 0 w 4945924"/>
              <a:gd name="connsiteY0" fmla="*/ 2445591 h 9581989"/>
              <a:gd name="connsiteX1" fmla="*/ 2838587 w 4945924"/>
              <a:gd name="connsiteY1" fmla="*/ 0 h 9581989"/>
              <a:gd name="connsiteX2" fmla="*/ 4945924 w 4945924"/>
              <a:gd name="connsiteY2" fmla="*/ 7182669 h 9581989"/>
              <a:gd name="connsiteX3" fmla="*/ 1922541 w 4945924"/>
              <a:gd name="connsiteY3" fmla="*/ 9581989 h 9581989"/>
              <a:gd name="connsiteX4" fmla="*/ 0 w 4945924"/>
              <a:gd name="connsiteY4" fmla="*/ 2445591 h 9581989"/>
              <a:gd name="connsiteX0" fmla="*/ 0 w 4382015"/>
              <a:gd name="connsiteY0" fmla="*/ 1840546 h 9581989"/>
              <a:gd name="connsiteX1" fmla="*/ 2274678 w 4382015"/>
              <a:gd name="connsiteY1" fmla="*/ 0 h 9581989"/>
              <a:gd name="connsiteX2" fmla="*/ 4382015 w 4382015"/>
              <a:gd name="connsiteY2" fmla="*/ 7182669 h 9581989"/>
              <a:gd name="connsiteX3" fmla="*/ 1358632 w 4382015"/>
              <a:gd name="connsiteY3" fmla="*/ 9581989 h 9581989"/>
              <a:gd name="connsiteX4" fmla="*/ 0 w 4382015"/>
              <a:gd name="connsiteY4" fmla="*/ 1840546 h 9581989"/>
              <a:gd name="connsiteX0" fmla="*/ 0 w 4382015"/>
              <a:gd name="connsiteY0" fmla="*/ 1840546 h 9581989"/>
              <a:gd name="connsiteX1" fmla="*/ 2274678 w 4382015"/>
              <a:gd name="connsiteY1" fmla="*/ 0 h 9581989"/>
              <a:gd name="connsiteX2" fmla="*/ 4382015 w 4382015"/>
              <a:gd name="connsiteY2" fmla="*/ 7182669 h 9581989"/>
              <a:gd name="connsiteX3" fmla="*/ 1358632 w 4382015"/>
              <a:gd name="connsiteY3" fmla="*/ 9581989 h 9581989"/>
              <a:gd name="connsiteX4" fmla="*/ 0 w 4382015"/>
              <a:gd name="connsiteY4" fmla="*/ 1840546 h 9581989"/>
              <a:gd name="connsiteX0" fmla="*/ 0 w 4387711"/>
              <a:gd name="connsiteY0" fmla="*/ 1840546 h 7182669"/>
              <a:gd name="connsiteX1" fmla="*/ 2274678 w 4387711"/>
              <a:gd name="connsiteY1" fmla="*/ 0 h 7182669"/>
              <a:gd name="connsiteX2" fmla="*/ 4382015 w 4387711"/>
              <a:gd name="connsiteY2" fmla="*/ 7182669 h 7182669"/>
              <a:gd name="connsiteX3" fmla="*/ 4387711 w 4387711"/>
              <a:gd name="connsiteY3" fmla="*/ 7147324 h 7182669"/>
              <a:gd name="connsiteX4" fmla="*/ 0 w 4387711"/>
              <a:gd name="connsiteY4" fmla="*/ 1840546 h 7182669"/>
              <a:gd name="connsiteX0" fmla="*/ 0 w 4382015"/>
              <a:gd name="connsiteY0" fmla="*/ 1840546 h 7195353"/>
              <a:gd name="connsiteX1" fmla="*/ 2274678 w 4382015"/>
              <a:gd name="connsiteY1" fmla="*/ 0 h 7195353"/>
              <a:gd name="connsiteX2" fmla="*/ 4382015 w 4382015"/>
              <a:gd name="connsiteY2" fmla="*/ 7182669 h 7195353"/>
              <a:gd name="connsiteX3" fmla="*/ 4328553 w 4382015"/>
              <a:gd name="connsiteY3" fmla="*/ 7195353 h 7195353"/>
              <a:gd name="connsiteX4" fmla="*/ 0 w 4382015"/>
              <a:gd name="connsiteY4" fmla="*/ 1840546 h 7195353"/>
              <a:gd name="connsiteX0" fmla="*/ 0 w 4382015"/>
              <a:gd name="connsiteY0" fmla="*/ 1840546 h 7222149"/>
              <a:gd name="connsiteX1" fmla="*/ 2274678 w 4382015"/>
              <a:gd name="connsiteY1" fmla="*/ 0 h 7222149"/>
              <a:gd name="connsiteX2" fmla="*/ 4382015 w 4382015"/>
              <a:gd name="connsiteY2" fmla="*/ 7182669 h 7222149"/>
              <a:gd name="connsiteX3" fmla="*/ 4325770 w 4382015"/>
              <a:gd name="connsiteY3" fmla="*/ 7222149 h 7222149"/>
              <a:gd name="connsiteX4" fmla="*/ 0 w 4382015"/>
              <a:gd name="connsiteY4" fmla="*/ 1840546 h 7222149"/>
              <a:gd name="connsiteX0" fmla="*/ 0 w 4479978"/>
              <a:gd name="connsiteY0" fmla="*/ 1871003 h 7222149"/>
              <a:gd name="connsiteX1" fmla="*/ 2372641 w 4479978"/>
              <a:gd name="connsiteY1" fmla="*/ 0 h 7222149"/>
              <a:gd name="connsiteX2" fmla="*/ 4479978 w 4479978"/>
              <a:gd name="connsiteY2" fmla="*/ 7182669 h 7222149"/>
              <a:gd name="connsiteX3" fmla="*/ 4423733 w 4479978"/>
              <a:gd name="connsiteY3" fmla="*/ 7222149 h 7222149"/>
              <a:gd name="connsiteX4" fmla="*/ 0 w 4479978"/>
              <a:gd name="connsiteY4" fmla="*/ 1871003 h 722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9978" h="7222149">
                <a:moveTo>
                  <a:pt x="0" y="1871003"/>
                </a:moveTo>
                <a:lnTo>
                  <a:pt x="2372641" y="0"/>
                </a:lnTo>
                <a:lnTo>
                  <a:pt x="4479978" y="7182669"/>
                </a:lnTo>
                <a:lnTo>
                  <a:pt x="4423733" y="7222149"/>
                </a:lnTo>
                <a:lnTo>
                  <a:pt x="0" y="1871003"/>
                </a:lnTo>
                <a:close/>
              </a:path>
            </a:pathLst>
          </a:custGeom>
          <a:solidFill>
            <a:srgbClr val="008F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ED3A5D5-BDF3-D7B7-6981-DBF073FE5B6B}"/>
              </a:ext>
            </a:extLst>
          </p:cNvPr>
          <p:cNvSpPr/>
          <p:nvPr/>
        </p:nvSpPr>
        <p:spPr>
          <a:xfrm>
            <a:off x="5780530" y="2997326"/>
            <a:ext cx="697867" cy="1206374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Corrente de rosquinha&#10;&#10;O conteúdo gerado por IA pode estar incorreto.">
            <a:extLst>
              <a:ext uri="{FF2B5EF4-FFF2-40B4-BE49-F238E27FC236}">
                <a16:creationId xmlns:a16="http://schemas.microsoft.com/office/drawing/2014/main" id="{B797D74E-0E05-A643-DA8C-32C37909B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821" y="2220480"/>
            <a:ext cx="2300101" cy="2300101"/>
          </a:xfrm>
          <a:prstGeom prst="rect">
            <a:avLst/>
          </a:prstGeom>
        </p:spPr>
      </p:pic>
      <p:pic>
        <p:nvPicPr>
          <p:cNvPr id="3" name="Imagem 2" descr="Maçã vermelha em fundo preto">
            <a:extLst>
              <a:ext uri="{FF2B5EF4-FFF2-40B4-BE49-F238E27FC236}">
                <a16:creationId xmlns:a16="http://schemas.microsoft.com/office/drawing/2014/main" id="{7C3C2FCD-914C-594B-222E-D4A4A05CD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397"/>
          <a:stretch>
            <a:fillRect/>
          </a:stretch>
        </p:blipFill>
        <p:spPr>
          <a:xfrm rot="3369477">
            <a:off x="4319031" y="1408416"/>
            <a:ext cx="3626964" cy="3516044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1787E05-04AB-6280-08C3-EF370036626D}"/>
              </a:ext>
            </a:extLst>
          </p:cNvPr>
          <p:cNvSpPr/>
          <p:nvPr/>
        </p:nvSpPr>
        <p:spPr>
          <a:xfrm>
            <a:off x="2808026" y="681151"/>
            <a:ext cx="6575948" cy="468996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21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61067F-8355-72B5-A217-6BEA1EEB3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5B0992F-0926-7C4A-82B2-5586395A7FF2}"/>
              </a:ext>
            </a:extLst>
          </p:cNvPr>
          <p:cNvSpPr/>
          <p:nvPr/>
        </p:nvSpPr>
        <p:spPr>
          <a:xfrm rot="2344316">
            <a:off x="7591856" y="-89244"/>
            <a:ext cx="6325891" cy="7735673"/>
          </a:xfrm>
          <a:custGeom>
            <a:avLst/>
            <a:gdLst>
              <a:gd name="connsiteX0" fmla="*/ 0 w 9044568"/>
              <a:gd name="connsiteY0" fmla="*/ 0 h 13261258"/>
              <a:gd name="connsiteX1" fmla="*/ 9044568 w 9044568"/>
              <a:gd name="connsiteY1" fmla="*/ 0 h 13261258"/>
              <a:gd name="connsiteX2" fmla="*/ 9044568 w 9044568"/>
              <a:gd name="connsiteY2" fmla="*/ 13261258 h 13261258"/>
              <a:gd name="connsiteX3" fmla="*/ 0 w 9044568"/>
              <a:gd name="connsiteY3" fmla="*/ 13261258 h 13261258"/>
              <a:gd name="connsiteX4" fmla="*/ 0 w 9044568"/>
              <a:gd name="connsiteY4" fmla="*/ 0 h 13261258"/>
              <a:gd name="connsiteX0" fmla="*/ 144939 w 9044568"/>
              <a:gd name="connsiteY0" fmla="*/ 2777782 h 13261258"/>
              <a:gd name="connsiteX1" fmla="*/ 9044568 w 9044568"/>
              <a:gd name="connsiteY1" fmla="*/ 0 h 13261258"/>
              <a:gd name="connsiteX2" fmla="*/ 9044568 w 9044568"/>
              <a:gd name="connsiteY2" fmla="*/ 13261258 h 13261258"/>
              <a:gd name="connsiteX3" fmla="*/ 0 w 9044568"/>
              <a:gd name="connsiteY3" fmla="*/ 13261258 h 13261258"/>
              <a:gd name="connsiteX4" fmla="*/ 144939 w 9044568"/>
              <a:gd name="connsiteY4" fmla="*/ 2777782 h 13261258"/>
              <a:gd name="connsiteX0" fmla="*/ 144939 w 9044568"/>
              <a:gd name="connsiteY0" fmla="*/ 1498783 h 11982259"/>
              <a:gd name="connsiteX1" fmla="*/ 2059103 w 9044568"/>
              <a:gd name="connsiteY1" fmla="*/ 0 h 11982259"/>
              <a:gd name="connsiteX2" fmla="*/ 9044568 w 9044568"/>
              <a:gd name="connsiteY2" fmla="*/ 11982259 h 11982259"/>
              <a:gd name="connsiteX3" fmla="*/ 0 w 9044568"/>
              <a:gd name="connsiteY3" fmla="*/ 11982259 h 11982259"/>
              <a:gd name="connsiteX4" fmla="*/ 144939 w 9044568"/>
              <a:gd name="connsiteY4" fmla="*/ 1498783 h 11982259"/>
              <a:gd name="connsiteX0" fmla="*/ 144939 w 6346071"/>
              <a:gd name="connsiteY0" fmla="*/ 1498783 h 11982259"/>
              <a:gd name="connsiteX1" fmla="*/ 2059103 w 6346071"/>
              <a:gd name="connsiteY1" fmla="*/ 0 h 11982259"/>
              <a:gd name="connsiteX2" fmla="*/ 6346071 w 6346071"/>
              <a:gd name="connsiteY2" fmla="*/ 5364027 h 11982259"/>
              <a:gd name="connsiteX3" fmla="*/ 0 w 6346071"/>
              <a:gd name="connsiteY3" fmla="*/ 11982259 h 11982259"/>
              <a:gd name="connsiteX4" fmla="*/ 144939 w 6346071"/>
              <a:gd name="connsiteY4" fmla="*/ 1498783 h 11982259"/>
              <a:gd name="connsiteX0" fmla="*/ 0 w 6201132"/>
              <a:gd name="connsiteY0" fmla="*/ 1498783 h 9284591"/>
              <a:gd name="connsiteX1" fmla="*/ 1914164 w 6201132"/>
              <a:gd name="connsiteY1" fmla="*/ 0 h 9284591"/>
              <a:gd name="connsiteX2" fmla="*/ 6201132 w 6201132"/>
              <a:gd name="connsiteY2" fmla="*/ 5364027 h 9284591"/>
              <a:gd name="connsiteX3" fmla="*/ 1394654 w 6201132"/>
              <a:gd name="connsiteY3" fmla="*/ 9284591 h 9284591"/>
              <a:gd name="connsiteX4" fmla="*/ 0 w 6201132"/>
              <a:gd name="connsiteY4" fmla="*/ 1498783 h 9284591"/>
              <a:gd name="connsiteX0" fmla="*/ 0 w 6201132"/>
              <a:gd name="connsiteY0" fmla="*/ 1498783 h 7738454"/>
              <a:gd name="connsiteX1" fmla="*/ 1914164 w 6201132"/>
              <a:gd name="connsiteY1" fmla="*/ 0 h 7738454"/>
              <a:gd name="connsiteX2" fmla="*/ 6201132 w 6201132"/>
              <a:gd name="connsiteY2" fmla="*/ 5364027 h 7738454"/>
              <a:gd name="connsiteX3" fmla="*/ 3329304 w 6201132"/>
              <a:gd name="connsiteY3" fmla="*/ 7738454 h 7738454"/>
              <a:gd name="connsiteX4" fmla="*/ 0 w 6201132"/>
              <a:gd name="connsiteY4" fmla="*/ 1498783 h 7738454"/>
              <a:gd name="connsiteX0" fmla="*/ 0 w 6245501"/>
              <a:gd name="connsiteY0" fmla="*/ 1498783 h 7738454"/>
              <a:gd name="connsiteX1" fmla="*/ 1914164 w 6245501"/>
              <a:gd name="connsiteY1" fmla="*/ 0 h 7738454"/>
              <a:gd name="connsiteX2" fmla="*/ 6245501 w 6245501"/>
              <a:gd name="connsiteY2" fmla="*/ 5328006 h 7738454"/>
              <a:gd name="connsiteX3" fmla="*/ 3329304 w 6245501"/>
              <a:gd name="connsiteY3" fmla="*/ 7738454 h 7738454"/>
              <a:gd name="connsiteX4" fmla="*/ 0 w 6245501"/>
              <a:gd name="connsiteY4" fmla="*/ 1498783 h 7738454"/>
              <a:gd name="connsiteX0" fmla="*/ 0 w 6245501"/>
              <a:gd name="connsiteY0" fmla="*/ 1498783 h 7711658"/>
              <a:gd name="connsiteX1" fmla="*/ 1914164 w 6245501"/>
              <a:gd name="connsiteY1" fmla="*/ 0 h 7711658"/>
              <a:gd name="connsiteX2" fmla="*/ 6245501 w 6245501"/>
              <a:gd name="connsiteY2" fmla="*/ 5328006 h 7711658"/>
              <a:gd name="connsiteX3" fmla="*/ 3332087 w 6245501"/>
              <a:gd name="connsiteY3" fmla="*/ 7711658 h 7711658"/>
              <a:gd name="connsiteX4" fmla="*/ 0 w 6245501"/>
              <a:gd name="connsiteY4" fmla="*/ 1498783 h 7711658"/>
              <a:gd name="connsiteX0" fmla="*/ 0 w 6215922"/>
              <a:gd name="connsiteY0" fmla="*/ 1498783 h 7711658"/>
              <a:gd name="connsiteX1" fmla="*/ 1914164 w 6215922"/>
              <a:gd name="connsiteY1" fmla="*/ 0 h 7711658"/>
              <a:gd name="connsiteX2" fmla="*/ 6215922 w 6215922"/>
              <a:gd name="connsiteY2" fmla="*/ 5352020 h 7711658"/>
              <a:gd name="connsiteX3" fmla="*/ 3332087 w 6215922"/>
              <a:gd name="connsiteY3" fmla="*/ 7711658 h 7711658"/>
              <a:gd name="connsiteX4" fmla="*/ 0 w 6215922"/>
              <a:gd name="connsiteY4" fmla="*/ 1498783 h 7711658"/>
              <a:gd name="connsiteX0" fmla="*/ 0 w 6325891"/>
              <a:gd name="connsiteY0" fmla="*/ 1498783 h 7711658"/>
              <a:gd name="connsiteX1" fmla="*/ 1914164 w 6325891"/>
              <a:gd name="connsiteY1" fmla="*/ 0 h 7711658"/>
              <a:gd name="connsiteX2" fmla="*/ 6325891 w 6325891"/>
              <a:gd name="connsiteY2" fmla="*/ 5336353 h 7711658"/>
              <a:gd name="connsiteX3" fmla="*/ 3332087 w 6325891"/>
              <a:gd name="connsiteY3" fmla="*/ 7711658 h 7711658"/>
              <a:gd name="connsiteX4" fmla="*/ 0 w 6325891"/>
              <a:gd name="connsiteY4" fmla="*/ 1498783 h 7711658"/>
              <a:gd name="connsiteX0" fmla="*/ 0 w 6325891"/>
              <a:gd name="connsiteY0" fmla="*/ 1498783 h 7735673"/>
              <a:gd name="connsiteX1" fmla="*/ 1914164 w 6325891"/>
              <a:gd name="connsiteY1" fmla="*/ 0 h 7735673"/>
              <a:gd name="connsiteX2" fmla="*/ 6325891 w 6325891"/>
              <a:gd name="connsiteY2" fmla="*/ 5336353 h 7735673"/>
              <a:gd name="connsiteX3" fmla="*/ 3302508 w 6325891"/>
              <a:gd name="connsiteY3" fmla="*/ 7735673 h 7735673"/>
              <a:gd name="connsiteX4" fmla="*/ 0 w 6325891"/>
              <a:gd name="connsiteY4" fmla="*/ 1498783 h 773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5891" h="7735673">
                <a:moveTo>
                  <a:pt x="0" y="1498783"/>
                </a:moveTo>
                <a:lnTo>
                  <a:pt x="1914164" y="0"/>
                </a:lnTo>
                <a:lnTo>
                  <a:pt x="6325891" y="5336353"/>
                </a:lnTo>
                <a:lnTo>
                  <a:pt x="3302508" y="7735673"/>
                </a:lnTo>
                <a:lnTo>
                  <a:pt x="0" y="1498783"/>
                </a:lnTo>
                <a:close/>
              </a:path>
            </a:pathLst>
          </a:custGeom>
          <a:solidFill>
            <a:srgbClr val="008F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F91B50B-F94E-7238-57A2-91E425A8AA1C}"/>
              </a:ext>
            </a:extLst>
          </p:cNvPr>
          <p:cNvSpPr/>
          <p:nvPr/>
        </p:nvSpPr>
        <p:spPr>
          <a:xfrm rot="2344316">
            <a:off x="1081045" y="-1963822"/>
            <a:ext cx="8623278" cy="11578083"/>
          </a:xfrm>
          <a:custGeom>
            <a:avLst/>
            <a:gdLst>
              <a:gd name="connsiteX0" fmla="*/ 0 w 8784663"/>
              <a:gd name="connsiteY0" fmla="*/ 0 h 14805873"/>
              <a:gd name="connsiteX1" fmla="*/ 8784663 w 8784663"/>
              <a:gd name="connsiteY1" fmla="*/ 0 h 14805873"/>
              <a:gd name="connsiteX2" fmla="*/ 8784663 w 8784663"/>
              <a:gd name="connsiteY2" fmla="*/ 14805873 h 14805873"/>
              <a:gd name="connsiteX3" fmla="*/ 0 w 8784663"/>
              <a:gd name="connsiteY3" fmla="*/ 14805873 h 14805873"/>
              <a:gd name="connsiteX4" fmla="*/ 0 w 8784663"/>
              <a:gd name="connsiteY4" fmla="*/ 0 h 14805873"/>
              <a:gd name="connsiteX0" fmla="*/ 0 w 8784663"/>
              <a:gd name="connsiteY0" fmla="*/ 0 h 14805873"/>
              <a:gd name="connsiteX1" fmla="*/ 8784663 w 8784663"/>
              <a:gd name="connsiteY1" fmla="*/ 0 h 14805873"/>
              <a:gd name="connsiteX2" fmla="*/ 8784663 w 8784663"/>
              <a:gd name="connsiteY2" fmla="*/ 14805873 h 14805873"/>
              <a:gd name="connsiteX3" fmla="*/ 3649713 w 8784663"/>
              <a:gd name="connsiteY3" fmla="*/ 11766813 h 14805873"/>
              <a:gd name="connsiteX4" fmla="*/ 0 w 8784663"/>
              <a:gd name="connsiteY4" fmla="*/ 0 h 14805873"/>
              <a:gd name="connsiteX0" fmla="*/ 0 w 8784663"/>
              <a:gd name="connsiteY0" fmla="*/ 0 h 11966000"/>
              <a:gd name="connsiteX1" fmla="*/ 8784663 w 8784663"/>
              <a:gd name="connsiteY1" fmla="*/ 0 h 11966000"/>
              <a:gd name="connsiteX2" fmla="*/ 8172174 w 8784663"/>
              <a:gd name="connsiteY2" fmla="*/ 11966000 h 11966000"/>
              <a:gd name="connsiteX3" fmla="*/ 3649713 w 8784663"/>
              <a:gd name="connsiteY3" fmla="*/ 11766813 h 11966000"/>
              <a:gd name="connsiteX4" fmla="*/ 0 w 8784663"/>
              <a:gd name="connsiteY4" fmla="*/ 0 h 11966000"/>
              <a:gd name="connsiteX0" fmla="*/ 0 w 8784663"/>
              <a:gd name="connsiteY0" fmla="*/ 0 h 11766813"/>
              <a:gd name="connsiteX1" fmla="*/ 8784663 w 8784663"/>
              <a:gd name="connsiteY1" fmla="*/ 0 h 11766813"/>
              <a:gd name="connsiteX2" fmla="*/ 8706503 w 8784663"/>
              <a:gd name="connsiteY2" fmla="*/ 11384970 h 11766813"/>
              <a:gd name="connsiteX3" fmla="*/ 3649713 w 8784663"/>
              <a:gd name="connsiteY3" fmla="*/ 11766813 h 11766813"/>
              <a:gd name="connsiteX4" fmla="*/ 0 w 8784663"/>
              <a:gd name="connsiteY4" fmla="*/ 0 h 11766813"/>
              <a:gd name="connsiteX0" fmla="*/ 0 w 8784663"/>
              <a:gd name="connsiteY0" fmla="*/ 0 h 13856830"/>
              <a:gd name="connsiteX1" fmla="*/ 8784663 w 8784663"/>
              <a:gd name="connsiteY1" fmla="*/ 0 h 13856830"/>
              <a:gd name="connsiteX2" fmla="*/ 8706503 w 8784663"/>
              <a:gd name="connsiteY2" fmla="*/ 11384970 h 13856830"/>
              <a:gd name="connsiteX3" fmla="*/ 5518288 w 8784663"/>
              <a:gd name="connsiteY3" fmla="*/ 13856830 h 13856830"/>
              <a:gd name="connsiteX4" fmla="*/ 0 w 8784663"/>
              <a:gd name="connsiteY4" fmla="*/ 0 h 13856830"/>
              <a:gd name="connsiteX0" fmla="*/ 0 w 8784663"/>
              <a:gd name="connsiteY0" fmla="*/ 0 h 13856830"/>
              <a:gd name="connsiteX1" fmla="*/ 8784663 w 8784663"/>
              <a:gd name="connsiteY1" fmla="*/ 0 h 13856830"/>
              <a:gd name="connsiteX2" fmla="*/ 8625234 w 8784663"/>
              <a:gd name="connsiteY2" fmla="*/ 11254647 h 13856830"/>
              <a:gd name="connsiteX3" fmla="*/ 5518288 w 8784663"/>
              <a:gd name="connsiteY3" fmla="*/ 13856830 h 13856830"/>
              <a:gd name="connsiteX4" fmla="*/ 0 w 8784663"/>
              <a:gd name="connsiteY4" fmla="*/ 0 h 13856830"/>
              <a:gd name="connsiteX0" fmla="*/ 0 w 8784663"/>
              <a:gd name="connsiteY0" fmla="*/ 0 h 13856830"/>
              <a:gd name="connsiteX1" fmla="*/ 8784663 w 8784663"/>
              <a:gd name="connsiteY1" fmla="*/ 0 h 13856830"/>
              <a:gd name="connsiteX2" fmla="*/ 8714849 w 8784663"/>
              <a:gd name="connsiteY2" fmla="*/ 11304581 h 13856830"/>
              <a:gd name="connsiteX3" fmla="*/ 5518288 w 8784663"/>
              <a:gd name="connsiteY3" fmla="*/ 13856830 h 13856830"/>
              <a:gd name="connsiteX4" fmla="*/ 0 w 8784663"/>
              <a:gd name="connsiteY4" fmla="*/ 0 h 13856830"/>
              <a:gd name="connsiteX0" fmla="*/ 0 w 4422565"/>
              <a:gd name="connsiteY0" fmla="*/ 5856518 h 13856830"/>
              <a:gd name="connsiteX1" fmla="*/ 4422565 w 4422565"/>
              <a:gd name="connsiteY1" fmla="*/ 0 h 13856830"/>
              <a:gd name="connsiteX2" fmla="*/ 4352751 w 4422565"/>
              <a:gd name="connsiteY2" fmla="*/ 11304581 h 13856830"/>
              <a:gd name="connsiteX3" fmla="*/ 1156190 w 4422565"/>
              <a:gd name="connsiteY3" fmla="*/ 13856830 h 13856830"/>
              <a:gd name="connsiteX4" fmla="*/ 0 w 4422565"/>
              <a:gd name="connsiteY4" fmla="*/ 5856518 h 13856830"/>
              <a:gd name="connsiteX0" fmla="*/ 0 w 4456807"/>
              <a:gd name="connsiteY0" fmla="*/ 3577771 h 11578083"/>
              <a:gd name="connsiteX1" fmla="*/ 4456807 w 4456807"/>
              <a:gd name="connsiteY1" fmla="*/ 0 h 11578083"/>
              <a:gd name="connsiteX2" fmla="*/ 4352751 w 4456807"/>
              <a:gd name="connsiteY2" fmla="*/ 9025834 h 11578083"/>
              <a:gd name="connsiteX3" fmla="*/ 1156190 w 4456807"/>
              <a:gd name="connsiteY3" fmla="*/ 11578083 h 11578083"/>
              <a:gd name="connsiteX4" fmla="*/ 0 w 4456807"/>
              <a:gd name="connsiteY4" fmla="*/ 3577771 h 11578083"/>
              <a:gd name="connsiteX0" fmla="*/ 0 w 4438358"/>
              <a:gd name="connsiteY0" fmla="*/ 3660944 h 11578083"/>
              <a:gd name="connsiteX1" fmla="*/ 4438358 w 4438358"/>
              <a:gd name="connsiteY1" fmla="*/ 0 h 11578083"/>
              <a:gd name="connsiteX2" fmla="*/ 4334302 w 4438358"/>
              <a:gd name="connsiteY2" fmla="*/ 9025834 h 11578083"/>
              <a:gd name="connsiteX3" fmla="*/ 1137741 w 4438358"/>
              <a:gd name="connsiteY3" fmla="*/ 11578083 h 11578083"/>
              <a:gd name="connsiteX4" fmla="*/ 0 w 4438358"/>
              <a:gd name="connsiteY4" fmla="*/ 3660944 h 11578083"/>
              <a:gd name="connsiteX0" fmla="*/ 0 w 7711889"/>
              <a:gd name="connsiteY0" fmla="*/ 3660944 h 11578083"/>
              <a:gd name="connsiteX1" fmla="*/ 4438358 w 7711889"/>
              <a:gd name="connsiteY1" fmla="*/ 0 h 11578083"/>
              <a:gd name="connsiteX2" fmla="*/ 7711889 w 7711889"/>
              <a:gd name="connsiteY2" fmla="*/ 6234615 h 11578083"/>
              <a:gd name="connsiteX3" fmla="*/ 1137741 w 7711889"/>
              <a:gd name="connsiteY3" fmla="*/ 11578083 h 11578083"/>
              <a:gd name="connsiteX4" fmla="*/ 0 w 7711889"/>
              <a:gd name="connsiteY4" fmla="*/ 3660944 h 11578083"/>
              <a:gd name="connsiteX0" fmla="*/ 0 w 7777490"/>
              <a:gd name="connsiteY0" fmla="*/ 3660944 h 11578083"/>
              <a:gd name="connsiteX1" fmla="*/ 4438358 w 7777490"/>
              <a:gd name="connsiteY1" fmla="*/ 0 h 11578083"/>
              <a:gd name="connsiteX2" fmla="*/ 7777490 w 7777490"/>
              <a:gd name="connsiteY2" fmla="*/ 6254970 h 11578083"/>
              <a:gd name="connsiteX3" fmla="*/ 1137741 w 7777490"/>
              <a:gd name="connsiteY3" fmla="*/ 11578083 h 11578083"/>
              <a:gd name="connsiteX4" fmla="*/ 0 w 7777490"/>
              <a:gd name="connsiteY4" fmla="*/ 3660944 h 11578083"/>
              <a:gd name="connsiteX0" fmla="*/ 0 w 8623278"/>
              <a:gd name="connsiteY0" fmla="*/ 4372147 h 11578083"/>
              <a:gd name="connsiteX1" fmla="*/ 5284146 w 8623278"/>
              <a:gd name="connsiteY1" fmla="*/ 0 h 11578083"/>
              <a:gd name="connsiteX2" fmla="*/ 8623278 w 8623278"/>
              <a:gd name="connsiteY2" fmla="*/ 6254970 h 11578083"/>
              <a:gd name="connsiteX3" fmla="*/ 1983529 w 8623278"/>
              <a:gd name="connsiteY3" fmla="*/ 11578083 h 11578083"/>
              <a:gd name="connsiteX4" fmla="*/ 0 w 8623278"/>
              <a:gd name="connsiteY4" fmla="*/ 4372147 h 1157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3278" h="11578083">
                <a:moveTo>
                  <a:pt x="0" y="4372147"/>
                </a:moveTo>
                <a:lnTo>
                  <a:pt x="5284146" y="0"/>
                </a:lnTo>
                <a:lnTo>
                  <a:pt x="8623278" y="6254970"/>
                </a:lnTo>
                <a:lnTo>
                  <a:pt x="1983529" y="11578083"/>
                </a:lnTo>
                <a:lnTo>
                  <a:pt x="0" y="4372147"/>
                </a:lnTo>
                <a:close/>
              </a:path>
            </a:pathLst>
          </a:custGeom>
          <a:solidFill>
            <a:srgbClr val="DF69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1">
            <a:extLst>
              <a:ext uri="{FF2B5EF4-FFF2-40B4-BE49-F238E27FC236}">
                <a16:creationId xmlns:a16="http://schemas.microsoft.com/office/drawing/2014/main" id="{B1F8853E-6D12-0592-756C-5EF523794E46}"/>
              </a:ext>
            </a:extLst>
          </p:cNvPr>
          <p:cNvSpPr/>
          <p:nvPr/>
        </p:nvSpPr>
        <p:spPr>
          <a:xfrm rot="2344316">
            <a:off x="-1673133" y="-883482"/>
            <a:ext cx="4479978" cy="7222149"/>
          </a:xfrm>
          <a:custGeom>
            <a:avLst/>
            <a:gdLst>
              <a:gd name="connsiteX0" fmla="*/ 0 w 9044568"/>
              <a:gd name="connsiteY0" fmla="*/ 0 h 13261258"/>
              <a:gd name="connsiteX1" fmla="*/ 9044568 w 9044568"/>
              <a:gd name="connsiteY1" fmla="*/ 0 h 13261258"/>
              <a:gd name="connsiteX2" fmla="*/ 9044568 w 9044568"/>
              <a:gd name="connsiteY2" fmla="*/ 13261258 h 13261258"/>
              <a:gd name="connsiteX3" fmla="*/ 0 w 9044568"/>
              <a:gd name="connsiteY3" fmla="*/ 13261258 h 13261258"/>
              <a:gd name="connsiteX4" fmla="*/ 0 w 9044568"/>
              <a:gd name="connsiteY4" fmla="*/ 0 h 13261258"/>
              <a:gd name="connsiteX0" fmla="*/ 144939 w 9044568"/>
              <a:gd name="connsiteY0" fmla="*/ 2777782 h 13261258"/>
              <a:gd name="connsiteX1" fmla="*/ 9044568 w 9044568"/>
              <a:gd name="connsiteY1" fmla="*/ 0 h 13261258"/>
              <a:gd name="connsiteX2" fmla="*/ 9044568 w 9044568"/>
              <a:gd name="connsiteY2" fmla="*/ 13261258 h 13261258"/>
              <a:gd name="connsiteX3" fmla="*/ 0 w 9044568"/>
              <a:gd name="connsiteY3" fmla="*/ 13261258 h 13261258"/>
              <a:gd name="connsiteX4" fmla="*/ 144939 w 9044568"/>
              <a:gd name="connsiteY4" fmla="*/ 2777782 h 13261258"/>
              <a:gd name="connsiteX0" fmla="*/ 144939 w 9044568"/>
              <a:gd name="connsiteY0" fmla="*/ 1498783 h 11982259"/>
              <a:gd name="connsiteX1" fmla="*/ 2059103 w 9044568"/>
              <a:gd name="connsiteY1" fmla="*/ 0 h 11982259"/>
              <a:gd name="connsiteX2" fmla="*/ 9044568 w 9044568"/>
              <a:gd name="connsiteY2" fmla="*/ 11982259 h 11982259"/>
              <a:gd name="connsiteX3" fmla="*/ 0 w 9044568"/>
              <a:gd name="connsiteY3" fmla="*/ 11982259 h 11982259"/>
              <a:gd name="connsiteX4" fmla="*/ 144939 w 9044568"/>
              <a:gd name="connsiteY4" fmla="*/ 1498783 h 11982259"/>
              <a:gd name="connsiteX0" fmla="*/ 144939 w 6346071"/>
              <a:gd name="connsiteY0" fmla="*/ 1498783 h 11982259"/>
              <a:gd name="connsiteX1" fmla="*/ 2059103 w 6346071"/>
              <a:gd name="connsiteY1" fmla="*/ 0 h 11982259"/>
              <a:gd name="connsiteX2" fmla="*/ 6346071 w 6346071"/>
              <a:gd name="connsiteY2" fmla="*/ 5364027 h 11982259"/>
              <a:gd name="connsiteX3" fmla="*/ 0 w 6346071"/>
              <a:gd name="connsiteY3" fmla="*/ 11982259 h 11982259"/>
              <a:gd name="connsiteX4" fmla="*/ 144939 w 6346071"/>
              <a:gd name="connsiteY4" fmla="*/ 1498783 h 11982259"/>
              <a:gd name="connsiteX0" fmla="*/ 0 w 6201132"/>
              <a:gd name="connsiteY0" fmla="*/ 1498783 h 9284591"/>
              <a:gd name="connsiteX1" fmla="*/ 1914164 w 6201132"/>
              <a:gd name="connsiteY1" fmla="*/ 0 h 9284591"/>
              <a:gd name="connsiteX2" fmla="*/ 6201132 w 6201132"/>
              <a:gd name="connsiteY2" fmla="*/ 5364027 h 9284591"/>
              <a:gd name="connsiteX3" fmla="*/ 1394654 w 6201132"/>
              <a:gd name="connsiteY3" fmla="*/ 9284591 h 9284591"/>
              <a:gd name="connsiteX4" fmla="*/ 0 w 6201132"/>
              <a:gd name="connsiteY4" fmla="*/ 1498783 h 9284591"/>
              <a:gd name="connsiteX0" fmla="*/ 0 w 6201132"/>
              <a:gd name="connsiteY0" fmla="*/ 1498783 h 7738454"/>
              <a:gd name="connsiteX1" fmla="*/ 1914164 w 6201132"/>
              <a:gd name="connsiteY1" fmla="*/ 0 h 7738454"/>
              <a:gd name="connsiteX2" fmla="*/ 6201132 w 6201132"/>
              <a:gd name="connsiteY2" fmla="*/ 5364027 h 7738454"/>
              <a:gd name="connsiteX3" fmla="*/ 3329304 w 6201132"/>
              <a:gd name="connsiteY3" fmla="*/ 7738454 h 7738454"/>
              <a:gd name="connsiteX4" fmla="*/ 0 w 6201132"/>
              <a:gd name="connsiteY4" fmla="*/ 1498783 h 7738454"/>
              <a:gd name="connsiteX0" fmla="*/ 0 w 6245501"/>
              <a:gd name="connsiteY0" fmla="*/ 1498783 h 7738454"/>
              <a:gd name="connsiteX1" fmla="*/ 1914164 w 6245501"/>
              <a:gd name="connsiteY1" fmla="*/ 0 h 7738454"/>
              <a:gd name="connsiteX2" fmla="*/ 6245501 w 6245501"/>
              <a:gd name="connsiteY2" fmla="*/ 5328006 h 7738454"/>
              <a:gd name="connsiteX3" fmla="*/ 3329304 w 6245501"/>
              <a:gd name="connsiteY3" fmla="*/ 7738454 h 7738454"/>
              <a:gd name="connsiteX4" fmla="*/ 0 w 6245501"/>
              <a:gd name="connsiteY4" fmla="*/ 1498783 h 7738454"/>
              <a:gd name="connsiteX0" fmla="*/ 0 w 6245501"/>
              <a:gd name="connsiteY0" fmla="*/ 1498783 h 7711658"/>
              <a:gd name="connsiteX1" fmla="*/ 1914164 w 6245501"/>
              <a:gd name="connsiteY1" fmla="*/ 0 h 7711658"/>
              <a:gd name="connsiteX2" fmla="*/ 6245501 w 6245501"/>
              <a:gd name="connsiteY2" fmla="*/ 5328006 h 7711658"/>
              <a:gd name="connsiteX3" fmla="*/ 3332087 w 6245501"/>
              <a:gd name="connsiteY3" fmla="*/ 7711658 h 7711658"/>
              <a:gd name="connsiteX4" fmla="*/ 0 w 6245501"/>
              <a:gd name="connsiteY4" fmla="*/ 1498783 h 7711658"/>
              <a:gd name="connsiteX0" fmla="*/ 0 w 6215922"/>
              <a:gd name="connsiteY0" fmla="*/ 1498783 h 7711658"/>
              <a:gd name="connsiteX1" fmla="*/ 1914164 w 6215922"/>
              <a:gd name="connsiteY1" fmla="*/ 0 h 7711658"/>
              <a:gd name="connsiteX2" fmla="*/ 6215922 w 6215922"/>
              <a:gd name="connsiteY2" fmla="*/ 5352020 h 7711658"/>
              <a:gd name="connsiteX3" fmla="*/ 3332087 w 6215922"/>
              <a:gd name="connsiteY3" fmla="*/ 7711658 h 7711658"/>
              <a:gd name="connsiteX4" fmla="*/ 0 w 6215922"/>
              <a:gd name="connsiteY4" fmla="*/ 1498783 h 7711658"/>
              <a:gd name="connsiteX0" fmla="*/ 0 w 6325891"/>
              <a:gd name="connsiteY0" fmla="*/ 1498783 h 7711658"/>
              <a:gd name="connsiteX1" fmla="*/ 1914164 w 6325891"/>
              <a:gd name="connsiteY1" fmla="*/ 0 h 7711658"/>
              <a:gd name="connsiteX2" fmla="*/ 6325891 w 6325891"/>
              <a:gd name="connsiteY2" fmla="*/ 5336353 h 7711658"/>
              <a:gd name="connsiteX3" fmla="*/ 3332087 w 6325891"/>
              <a:gd name="connsiteY3" fmla="*/ 7711658 h 7711658"/>
              <a:gd name="connsiteX4" fmla="*/ 0 w 6325891"/>
              <a:gd name="connsiteY4" fmla="*/ 1498783 h 7711658"/>
              <a:gd name="connsiteX0" fmla="*/ 0 w 6325891"/>
              <a:gd name="connsiteY0" fmla="*/ 1498783 h 7735673"/>
              <a:gd name="connsiteX1" fmla="*/ 1914164 w 6325891"/>
              <a:gd name="connsiteY1" fmla="*/ 0 h 7735673"/>
              <a:gd name="connsiteX2" fmla="*/ 6325891 w 6325891"/>
              <a:gd name="connsiteY2" fmla="*/ 5336353 h 7735673"/>
              <a:gd name="connsiteX3" fmla="*/ 3302508 w 6325891"/>
              <a:gd name="connsiteY3" fmla="*/ 7735673 h 7735673"/>
              <a:gd name="connsiteX4" fmla="*/ 0 w 6325891"/>
              <a:gd name="connsiteY4" fmla="*/ 1498783 h 7735673"/>
              <a:gd name="connsiteX0" fmla="*/ 0 w 6325891"/>
              <a:gd name="connsiteY0" fmla="*/ 3345099 h 9581989"/>
              <a:gd name="connsiteX1" fmla="*/ 4218554 w 6325891"/>
              <a:gd name="connsiteY1" fmla="*/ 0 h 9581989"/>
              <a:gd name="connsiteX2" fmla="*/ 6325891 w 6325891"/>
              <a:gd name="connsiteY2" fmla="*/ 7182669 h 9581989"/>
              <a:gd name="connsiteX3" fmla="*/ 3302508 w 6325891"/>
              <a:gd name="connsiteY3" fmla="*/ 9581989 h 9581989"/>
              <a:gd name="connsiteX4" fmla="*/ 0 w 6325891"/>
              <a:gd name="connsiteY4" fmla="*/ 3345099 h 9581989"/>
              <a:gd name="connsiteX0" fmla="*/ 0 w 4945924"/>
              <a:gd name="connsiteY0" fmla="*/ 2445591 h 9581989"/>
              <a:gd name="connsiteX1" fmla="*/ 2838587 w 4945924"/>
              <a:gd name="connsiteY1" fmla="*/ 0 h 9581989"/>
              <a:gd name="connsiteX2" fmla="*/ 4945924 w 4945924"/>
              <a:gd name="connsiteY2" fmla="*/ 7182669 h 9581989"/>
              <a:gd name="connsiteX3" fmla="*/ 1922541 w 4945924"/>
              <a:gd name="connsiteY3" fmla="*/ 9581989 h 9581989"/>
              <a:gd name="connsiteX4" fmla="*/ 0 w 4945924"/>
              <a:gd name="connsiteY4" fmla="*/ 2445591 h 9581989"/>
              <a:gd name="connsiteX0" fmla="*/ 0 w 4382015"/>
              <a:gd name="connsiteY0" fmla="*/ 1840546 h 9581989"/>
              <a:gd name="connsiteX1" fmla="*/ 2274678 w 4382015"/>
              <a:gd name="connsiteY1" fmla="*/ 0 h 9581989"/>
              <a:gd name="connsiteX2" fmla="*/ 4382015 w 4382015"/>
              <a:gd name="connsiteY2" fmla="*/ 7182669 h 9581989"/>
              <a:gd name="connsiteX3" fmla="*/ 1358632 w 4382015"/>
              <a:gd name="connsiteY3" fmla="*/ 9581989 h 9581989"/>
              <a:gd name="connsiteX4" fmla="*/ 0 w 4382015"/>
              <a:gd name="connsiteY4" fmla="*/ 1840546 h 9581989"/>
              <a:gd name="connsiteX0" fmla="*/ 0 w 4382015"/>
              <a:gd name="connsiteY0" fmla="*/ 1840546 h 9581989"/>
              <a:gd name="connsiteX1" fmla="*/ 2274678 w 4382015"/>
              <a:gd name="connsiteY1" fmla="*/ 0 h 9581989"/>
              <a:gd name="connsiteX2" fmla="*/ 4382015 w 4382015"/>
              <a:gd name="connsiteY2" fmla="*/ 7182669 h 9581989"/>
              <a:gd name="connsiteX3" fmla="*/ 1358632 w 4382015"/>
              <a:gd name="connsiteY3" fmla="*/ 9581989 h 9581989"/>
              <a:gd name="connsiteX4" fmla="*/ 0 w 4382015"/>
              <a:gd name="connsiteY4" fmla="*/ 1840546 h 9581989"/>
              <a:gd name="connsiteX0" fmla="*/ 0 w 4387711"/>
              <a:gd name="connsiteY0" fmla="*/ 1840546 h 7182669"/>
              <a:gd name="connsiteX1" fmla="*/ 2274678 w 4387711"/>
              <a:gd name="connsiteY1" fmla="*/ 0 h 7182669"/>
              <a:gd name="connsiteX2" fmla="*/ 4382015 w 4387711"/>
              <a:gd name="connsiteY2" fmla="*/ 7182669 h 7182669"/>
              <a:gd name="connsiteX3" fmla="*/ 4387711 w 4387711"/>
              <a:gd name="connsiteY3" fmla="*/ 7147324 h 7182669"/>
              <a:gd name="connsiteX4" fmla="*/ 0 w 4387711"/>
              <a:gd name="connsiteY4" fmla="*/ 1840546 h 7182669"/>
              <a:gd name="connsiteX0" fmla="*/ 0 w 4382015"/>
              <a:gd name="connsiteY0" fmla="*/ 1840546 h 7195353"/>
              <a:gd name="connsiteX1" fmla="*/ 2274678 w 4382015"/>
              <a:gd name="connsiteY1" fmla="*/ 0 h 7195353"/>
              <a:gd name="connsiteX2" fmla="*/ 4382015 w 4382015"/>
              <a:gd name="connsiteY2" fmla="*/ 7182669 h 7195353"/>
              <a:gd name="connsiteX3" fmla="*/ 4328553 w 4382015"/>
              <a:gd name="connsiteY3" fmla="*/ 7195353 h 7195353"/>
              <a:gd name="connsiteX4" fmla="*/ 0 w 4382015"/>
              <a:gd name="connsiteY4" fmla="*/ 1840546 h 7195353"/>
              <a:gd name="connsiteX0" fmla="*/ 0 w 4382015"/>
              <a:gd name="connsiteY0" fmla="*/ 1840546 h 7222149"/>
              <a:gd name="connsiteX1" fmla="*/ 2274678 w 4382015"/>
              <a:gd name="connsiteY1" fmla="*/ 0 h 7222149"/>
              <a:gd name="connsiteX2" fmla="*/ 4382015 w 4382015"/>
              <a:gd name="connsiteY2" fmla="*/ 7182669 h 7222149"/>
              <a:gd name="connsiteX3" fmla="*/ 4325770 w 4382015"/>
              <a:gd name="connsiteY3" fmla="*/ 7222149 h 7222149"/>
              <a:gd name="connsiteX4" fmla="*/ 0 w 4382015"/>
              <a:gd name="connsiteY4" fmla="*/ 1840546 h 7222149"/>
              <a:gd name="connsiteX0" fmla="*/ 0 w 4479978"/>
              <a:gd name="connsiteY0" fmla="*/ 1871003 h 7222149"/>
              <a:gd name="connsiteX1" fmla="*/ 2372641 w 4479978"/>
              <a:gd name="connsiteY1" fmla="*/ 0 h 7222149"/>
              <a:gd name="connsiteX2" fmla="*/ 4479978 w 4479978"/>
              <a:gd name="connsiteY2" fmla="*/ 7182669 h 7222149"/>
              <a:gd name="connsiteX3" fmla="*/ 4423733 w 4479978"/>
              <a:gd name="connsiteY3" fmla="*/ 7222149 h 7222149"/>
              <a:gd name="connsiteX4" fmla="*/ 0 w 4479978"/>
              <a:gd name="connsiteY4" fmla="*/ 1871003 h 722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9978" h="7222149">
                <a:moveTo>
                  <a:pt x="0" y="1871003"/>
                </a:moveTo>
                <a:lnTo>
                  <a:pt x="2372641" y="0"/>
                </a:lnTo>
                <a:lnTo>
                  <a:pt x="4479978" y="7182669"/>
                </a:lnTo>
                <a:lnTo>
                  <a:pt x="4423733" y="7222149"/>
                </a:lnTo>
                <a:lnTo>
                  <a:pt x="0" y="1871003"/>
                </a:lnTo>
                <a:close/>
              </a:path>
            </a:pathLst>
          </a:custGeom>
          <a:solidFill>
            <a:srgbClr val="008F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86702D-79B0-F2E6-65EB-B710A6E1197C}"/>
              </a:ext>
            </a:extLst>
          </p:cNvPr>
          <p:cNvSpPr txBox="1"/>
          <p:nvPr/>
        </p:nvSpPr>
        <p:spPr>
          <a:xfrm>
            <a:off x="1077566" y="-499380"/>
            <a:ext cx="1067629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0" dirty="0">
                <a:solidFill>
                  <a:srgbClr val="F6F5F3"/>
                </a:solidFill>
                <a:latin typeface="Aptos Black" panose="020F0502020204030204" pitchFamily="34" charset="0"/>
              </a:rPr>
              <a:t>VITALIS</a:t>
            </a:r>
          </a:p>
        </p:txBody>
      </p:sp>
      <p:pic>
        <p:nvPicPr>
          <p:cNvPr id="6" name="Imagem 5" descr="Corrente de rosquinha&#10;&#10;O conteúdo gerado por IA pode estar incorreto.">
            <a:extLst>
              <a:ext uri="{FF2B5EF4-FFF2-40B4-BE49-F238E27FC236}">
                <a16:creationId xmlns:a16="http://schemas.microsoft.com/office/drawing/2014/main" id="{29330F5E-29BA-A54A-BC7E-B46621688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38" y="1242575"/>
            <a:ext cx="5615425" cy="5615425"/>
          </a:xfrm>
          <a:prstGeom prst="rect">
            <a:avLst/>
          </a:prstGeom>
        </p:spPr>
      </p:pic>
      <p:pic>
        <p:nvPicPr>
          <p:cNvPr id="3" name="Imagem 2" descr="Maçã vermelha em fundo preto">
            <a:extLst>
              <a:ext uri="{FF2B5EF4-FFF2-40B4-BE49-F238E27FC236}">
                <a16:creationId xmlns:a16="http://schemas.microsoft.com/office/drawing/2014/main" id="{B5E87FD8-105A-126A-0934-6DECCFD3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397"/>
          <a:stretch>
            <a:fillRect/>
          </a:stretch>
        </p:blipFill>
        <p:spPr>
          <a:xfrm rot="4002440">
            <a:off x="3975772" y="2058027"/>
            <a:ext cx="4313478" cy="41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2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C8C0B-4CC0-54AC-6CE1-5F74EDF92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io-quadro 8">
            <a:extLst>
              <a:ext uri="{FF2B5EF4-FFF2-40B4-BE49-F238E27FC236}">
                <a16:creationId xmlns:a16="http://schemas.microsoft.com/office/drawing/2014/main" id="{3D8E2750-0A04-D7E2-3498-6C5F3101C4C9}"/>
              </a:ext>
            </a:extLst>
          </p:cNvPr>
          <p:cNvSpPr/>
          <p:nvPr/>
        </p:nvSpPr>
        <p:spPr>
          <a:xfrm>
            <a:off x="5246374" y="2537618"/>
            <a:ext cx="1425567" cy="1438276"/>
          </a:xfrm>
          <a:prstGeom prst="halfFrame">
            <a:avLst>
              <a:gd name="adj1" fmla="val 27866"/>
              <a:gd name="adj2" fmla="val 2749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0E298DF1-01CF-11F7-21B3-ACDE419F7E0F}"/>
              </a:ext>
            </a:extLst>
          </p:cNvPr>
          <p:cNvSpPr/>
          <p:nvPr/>
        </p:nvSpPr>
        <p:spPr>
          <a:xfrm rot="10800000">
            <a:off x="5607006" y="2878928"/>
            <a:ext cx="1408914" cy="1438276"/>
          </a:xfrm>
          <a:prstGeom prst="halfFrame">
            <a:avLst>
              <a:gd name="adj1" fmla="val 28107"/>
              <a:gd name="adj2" fmla="val 28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707FE1-35DE-0D4E-B07E-9A2A0E8F2D1E}"/>
              </a:ext>
            </a:extLst>
          </p:cNvPr>
          <p:cNvSpPr/>
          <p:nvPr/>
        </p:nvSpPr>
        <p:spPr>
          <a:xfrm rot="10800000" flipV="1">
            <a:off x="5990273" y="3331766"/>
            <a:ext cx="284480" cy="267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96345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7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EE13EF-D7C0-912F-D5B1-D6523842C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C59491E-A4EC-82B6-D765-3F86C757ED0B}"/>
              </a:ext>
            </a:extLst>
          </p:cNvPr>
          <p:cNvSpPr/>
          <p:nvPr/>
        </p:nvSpPr>
        <p:spPr>
          <a:xfrm rot="10800000" flipV="1">
            <a:off x="3931919" y="2984498"/>
            <a:ext cx="4328158" cy="9913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endParaRPr lang="pt-BR" sz="36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Meio-quadro 8">
            <a:extLst>
              <a:ext uri="{FF2B5EF4-FFF2-40B4-BE49-F238E27FC236}">
                <a16:creationId xmlns:a16="http://schemas.microsoft.com/office/drawing/2014/main" id="{E532E6AD-B3DE-54B8-1CC8-B5D8EC9B6E0E}"/>
              </a:ext>
            </a:extLst>
          </p:cNvPr>
          <p:cNvSpPr/>
          <p:nvPr/>
        </p:nvSpPr>
        <p:spPr>
          <a:xfrm>
            <a:off x="3326906" y="2428982"/>
            <a:ext cx="1425567" cy="1438276"/>
          </a:xfrm>
          <a:prstGeom prst="halfFrame">
            <a:avLst>
              <a:gd name="adj1" fmla="val 23857"/>
              <a:gd name="adj2" fmla="val 281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0C5ACC46-4CE9-0DAA-0553-838A2B73BCD2}"/>
              </a:ext>
            </a:extLst>
          </p:cNvPr>
          <p:cNvSpPr/>
          <p:nvPr/>
        </p:nvSpPr>
        <p:spPr>
          <a:xfrm rot="10800000">
            <a:off x="7456176" y="3129121"/>
            <a:ext cx="1408914" cy="1438276"/>
          </a:xfrm>
          <a:prstGeom prst="halfFrame">
            <a:avLst>
              <a:gd name="adj1" fmla="val 26530"/>
              <a:gd name="adj2" fmla="val 28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94DE59E-94F6-2168-3AB5-29A5A4E2B9C9}"/>
              </a:ext>
            </a:extLst>
          </p:cNvPr>
          <p:cNvSpPr/>
          <p:nvPr/>
        </p:nvSpPr>
        <p:spPr>
          <a:xfrm rot="10800000" flipV="1">
            <a:off x="3931920" y="2984500"/>
            <a:ext cx="4328157" cy="9913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404321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7B1A6-720B-DAEE-410C-919D93EE1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D1AF64C-7A92-634C-7694-99A78860D533}"/>
              </a:ext>
            </a:extLst>
          </p:cNvPr>
          <p:cNvSpPr/>
          <p:nvPr/>
        </p:nvSpPr>
        <p:spPr>
          <a:xfrm rot="10800000" flipV="1">
            <a:off x="558797" y="548144"/>
            <a:ext cx="11036301" cy="5761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endParaRPr lang="pt-BR" sz="36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Meio-quadro 8">
            <a:extLst>
              <a:ext uri="{FF2B5EF4-FFF2-40B4-BE49-F238E27FC236}">
                <a16:creationId xmlns:a16="http://schemas.microsoft.com/office/drawing/2014/main" id="{BBD239F2-9A45-D41B-A83B-7AA01D42020D}"/>
              </a:ext>
            </a:extLst>
          </p:cNvPr>
          <p:cNvSpPr/>
          <p:nvPr/>
        </p:nvSpPr>
        <p:spPr>
          <a:xfrm rot="16200000">
            <a:off x="161782" y="5257941"/>
            <a:ext cx="1438278" cy="1401839"/>
          </a:xfrm>
          <a:prstGeom prst="halfFrame">
            <a:avLst>
              <a:gd name="adj1" fmla="val 12842"/>
              <a:gd name="adj2" fmla="val 1305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7E0CCEC1-D68D-8CE9-614C-D36F7B8B70D5}"/>
              </a:ext>
            </a:extLst>
          </p:cNvPr>
          <p:cNvSpPr/>
          <p:nvPr/>
        </p:nvSpPr>
        <p:spPr>
          <a:xfrm rot="5400000">
            <a:off x="10556054" y="197670"/>
            <a:ext cx="1473616" cy="1438276"/>
          </a:xfrm>
          <a:prstGeom prst="halfFrame">
            <a:avLst>
              <a:gd name="adj1" fmla="val 12474"/>
              <a:gd name="adj2" fmla="val 12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F5FC30C-62CE-FB99-AF52-742041CA476D}"/>
              </a:ext>
            </a:extLst>
          </p:cNvPr>
          <p:cNvGrpSpPr/>
          <p:nvPr/>
        </p:nvGrpSpPr>
        <p:grpSpPr>
          <a:xfrm>
            <a:off x="-62797" y="-4660"/>
            <a:ext cx="5169781" cy="6782805"/>
            <a:chOff x="-62797" y="-4660"/>
            <a:chExt cx="5169781" cy="6782805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A05F649-6B53-73A3-9392-6A9CD89F1A54}"/>
                </a:ext>
              </a:extLst>
            </p:cNvPr>
            <p:cNvSpPr/>
            <p:nvPr/>
          </p:nvSpPr>
          <p:spPr>
            <a:xfrm rot="765997">
              <a:off x="897399" y="-4660"/>
              <a:ext cx="4209585" cy="6782805"/>
            </a:xfrm>
            <a:custGeom>
              <a:avLst/>
              <a:gdLst>
                <a:gd name="connsiteX0" fmla="*/ 0 w 3880212"/>
                <a:gd name="connsiteY0" fmla="*/ 0 h 6959259"/>
                <a:gd name="connsiteX1" fmla="*/ 3880212 w 3880212"/>
                <a:gd name="connsiteY1" fmla="*/ 0 h 6959259"/>
                <a:gd name="connsiteX2" fmla="*/ 3880212 w 3880212"/>
                <a:gd name="connsiteY2" fmla="*/ 6959259 h 6959259"/>
                <a:gd name="connsiteX3" fmla="*/ 0 w 3880212"/>
                <a:gd name="connsiteY3" fmla="*/ 6959259 h 6959259"/>
                <a:gd name="connsiteX4" fmla="*/ 0 w 3880212"/>
                <a:gd name="connsiteY4" fmla="*/ 0 h 6959259"/>
                <a:gd name="connsiteX0" fmla="*/ 0 w 3880212"/>
                <a:gd name="connsiteY0" fmla="*/ 0 h 6959259"/>
                <a:gd name="connsiteX1" fmla="*/ 3880212 w 3880212"/>
                <a:gd name="connsiteY1" fmla="*/ 0 h 6959259"/>
                <a:gd name="connsiteX2" fmla="*/ 3833216 w 3880212"/>
                <a:gd name="connsiteY2" fmla="*/ 6090927 h 6959259"/>
                <a:gd name="connsiteX3" fmla="*/ 0 w 3880212"/>
                <a:gd name="connsiteY3" fmla="*/ 6959259 h 6959259"/>
                <a:gd name="connsiteX4" fmla="*/ 0 w 3880212"/>
                <a:gd name="connsiteY4" fmla="*/ 0 h 6959259"/>
                <a:gd name="connsiteX0" fmla="*/ 0 w 3848572"/>
                <a:gd name="connsiteY0" fmla="*/ 0 h 6959259"/>
                <a:gd name="connsiteX1" fmla="*/ 3848572 w 3848572"/>
                <a:gd name="connsiteY1" fmla="*/ 176454 h 6959259"/>
                <a:gd name="connsiteX2" fmla="*/ 3833216 w 3848572"/>
                <a:gd name="connsiteY2" fmla="*/ 6090927 h 6959259"/>
                <a:gd name="connsiteX3" fmla="*/ 0 w 3848572"/>
                <a:gd name="connsiteY3" fmla="*/ 6959259 h 6959259"/>
                <a:gd name="connsiteX4" fmla="*/ 0 w 3848572"/>
                <a:gd name="connsiteY4" fmla="*/ 0 h 6959259"/>
                <a:gd name="connsiteX0" fmla="*/ 119235 w 3848572"/>
                <a:gd name="connsiteY0" fmla="*/ 838284 h 6782805"/>
                <a:gd name="connsiteX1" fmla="*/ 3848572 w 3848572"/>
                <a:gd name="connsiteY1" fmla="*/ 0 h 6782805"/>
                <a:gd name="connsiteX2" fmla="*/ 3833216 w 3848572"/>
                <a:gd name="connsiteY2" fmla="*/ 5914473 h 6782805"/>
                <a:gd name="connsiteX3" fmla="*/ 0 w 3848572"/>
                <a:gd name="connsiteY3" fmla="*/ 6782805 h 6782805"/>
                <a:gd name="connsiteX4" fmla="*/ 119235 w 3848572"/>
                <a:gd name="connsiteY4" fmla="*/ 838284 h 6782805"/>
                <a:gd name="connsiteX0" fmla="*/ 0 w 4209585"/>
                <a:gd name="connsiteY0" fmla="*/ 960122 h 6782805"/>
                <a:gd name="connsiteX1" fmla="*/ 4209585 w 4209585"/>
                <a:gd name="connsiteY1" fmla="*/ 0 h 6782805"/>
                <a:gd name="connsiteX2" fmla="*/ 4194229 w 4209585"/>
                <a:gd name="connsiteY2" fmla="*/ 5914473 h 6782805"/>
                <a:gd name="connsiteX3" fmla="*/ 361013 w 4209585"/>
                <a:gd name="connsiteY3" fmla="*/ 6782805 h 6782805"/>
                <a:gd name="connsiteX4" fmla="*/ 0 w 4209585"/>
                <a:gd name="connsiteY4" fmla="*/ 960122 h 678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585" h="6782805">
                  <a:moveTo>
                    <a:pt x="0" y="960122"/>
                  </a:moveTo>
                  <a:lnTo>
                    <a:pt x="4209585" y="0"/>
                  </a:lnTo>
                  <a:cubicBezTo>
                    <a:pt x="4204466" y="1971491"/>
                    <a:pt x="4199348" y="3942982"/>
                    <a:pt x="4194229" y="5914473"/>
                  </a:cubicBezTo>
                  <a:lnTo>
                    <a:pt x="361013" y="6782805"/>
                  </a:lnTo>
                  <a:lnTo>
                    <a:pt x="0" y="960122"/>
                  </a:lnTo>
                  <a:close/>
                </a:path>
              </a:pathLst>
            </a:custGeom>
            <a:solidFill>
              <a:srgbClr val="F3C38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5">
              <a:extLst>
                <a:ext uri="{FF2B5EF4-FFF2-40B4-BE49-F238E27FC236}">
                  <a16:creationId xmlns:a16="http://schemas.microsoft.com/office/drawing/2014/main" id="{6F8FAC0F-230E-0005-87F9-FD25C1887E89}"/>
                </a:ext>
              </a:extLst>
            </p:cNvPr>
            <p:cNvSpPr/>
            <p:nvPr/>
          </p:nvSpPr>
          <p:spPr>
            <a:xfrm rot="765997">
              <a:off x="-62797" y="373954"/>
              <a:ext cx="1278439" cy="5878222"/>
            </a:xfrm>
            <a:custGeom>
              <a:avLst/>
              <a:gdLst>
                <a:gd name="connsiteX0" fmla="*/ 0 w 3880212"/>
                <a:gd name="connsiteY0" fmla="*/ 0 h 6959259"/>
                <a:gd name="connsiteX1" fmla="*/ 3880212 w 3880212"/>
                <a:gd name="connsiteY1" fmla="*/ 0 h 6959259"/>
                <a:gd name="connsiteX2" fmla="*/ 3880212 w 3880212"/>
                <a:gd name="connsiteY2" fmla="*/ 6959259 h 6959259"/>
                <a:gd name="connsiteX3" fmla="*/ 0 w 3880212"/>
                <a:gd name="connsiteY3" fmla="*/ 6959259 h 6959259"/>
                <a:gd name="connsiteX4" fmla="*/ 0 w 3880212"/>
                <a:gd name="connsiteY4" fmla="*/ 0 h 6959259"/>
                <a:gd name="connsiteX0" fmla="*/ 0 w 3880212"/>
                <a:gd name="connsiteY0" fmla="*/ 0 h 6959259"/>
                <a:gd name="connsiteX1" fmla="*/ 3880212 w 3880212"/>
                <a:gd name="connsiteY1" fmla="*/ 0 h 6959259"/>
                <a:gd name="connsiteX2" fmla="*/ 3833216 w 3880212"/>
                <a:gd name="connsiteY2" fmla="*/ 6090927 h 6959259"/>
                <a:gd name="connsiteX3" fmla="*/ 0 w 3880212"/>
                <a:gd name="connsiteY3" fmla="*/ 6959259 h 6959259"/>
                <a:gd name="connsiteX4" fmla="*/ 0 w 3880212"/>
                <a:gd name="connsiteY4" fmla="*/ 0 h 6959259"/>
                <a:gd name="connsiteX0" fmla="*/ 0 w 3848572"/>
                <a:gd name="connsiteY0" fmla="*/ 0 h 6959259"/>
                <a:gd name="connsiteX1" fmla="*/ 3848572 w 3848572"/>
                <a:gd name="connsiteY1" fmla="*/ 176454 h 6959259"/>
                <a:gd name="connsiteX2" fmla="*/ 3833216 w 3848572"/>
                <a:gd name="connsiteY2" fmla="*/ 6090927 h 6959259"/>
                <a:gd name="connsiteX3" fmla="*/ 0 w 3848572"/>
                <a:gd name="connsiteY3" fmla="*/ 6959259 h 6959259"/>
                <a:gd name="connsiteX4" fmla="*/ 0 w 3848572"/>
                <a:gd name="connsiteY4" fmla="*/ 0 h 6959259"/>
                <a:gd name="connsiteX0" fmla="*/ 119235 w 3848572"/>
                <a:gd name="connsiteY0" fmla="*/ 838284 h 6782805"/>
                <a:gd name="connsiteX1" fmla="*/ 3848572 w 3848572"/>
                <a:gd name="connsiteY1" fmla="*/ 0 h 6782805"/>
                <a:gd name="connsiteX2" fmla="*/ 3833216 w 3848572"/>
                <a:gd name="connsiteY2" fmla="*/ 5914473 h 6782805"/>
                <a:gd name="connsiteX3" fmla="*/ 0 w 3848572"/>
                <a:gd name="connsiteY3" fmla="*/ 6782805 h 6782805"/>
                <a:gd name="connsiteX4" fmla="*/ 119235 w 3848572"/>
                <a:gd name="connsiteY4" fmla="*/ 838284 h 6782805"/>
                <a:gd name="connsiteX0" fmla="*/ 124842 w 3848572"/>
                <a:gd name="connsiteY0" fmla="*/ 329971 h 6782805"/>
                <a:gd name="connsiteX1" fmla="*/ 3848572 w 3848572"/>
                <a:gd name="connsiteY1" fmla="*/ 0 h 6782805"/>
                <a:gd name="connsiteX2" fmla="*/ 3833216 w 3848572"/>
                <a:gd name="connsiteY2" fmla="*/ 5914473 h 6782805"/>
                <a:gd name="connsiteX3" fmla="*/ 0 w 3848572"/>
                <a:gd name="connsiteY3" fmla="*/ 6782805 h 6782805"/>
                <a:gd name="connsiteX4" fmla="*/ 124842 w 3848572"/>
                <a:gd name="connsiteY4" fmla="*/ 329971 h 6782805"/>
                <a:gd name="connsiteX0" fmla="*/ 1 w 3723731"/>
                <a:gd name="connsiteY0" fmla="*/ 329971 h 6039479"/>
                <a:gd name="connsiteX1" fmla="*/ 3723731 w 3723731"/>
                <a:gd name="connsiteY1" fmla="*/ 0 h 6039479"/>
                <a:gd name="connsiteX2" fmla="*/ 3708375 w 3723731"/>
                <a:gd name="connsiteY2" fmla="*/ 5914473 h 6039479"/>
                <a:gd name="connsiteX3" fmla="*/ 2280028 w 3723731"/>
                <a:gd name="connsiteY3" fmla="*/ 6039479 h 6039479"/>
                <a:gd name="connsiteX4" fmla="*/ 1 w 3723731"/>
                <a:gd name="connsiteY4" fmla="*/ 329971 h 6039479"/>
                <a:gd name="connsiteX0" fmla="*/ 1 w 3723731"/>
                <a:gd name="connsiteY0" fmla="*/ 329971 h 5914473"/>
                <a:gd name="connsiteX1" fmla="*/ 3723731 w 3723731"/>
                <a:gd name="connsiteY1" fmla="*/ 0 h 5914473"/>
                <a:gd name="connsiteX2" fmla="*/ 3708375 w 3723731"/>
                <a:gd name="connsiteY2" fmla="*/ 5914473 h 5914473"/>
                <a:gd name="connsiteX3" fmla="*/ 3707714 w 3723731"/>
                <a:gd name="connsiteY3" fmla="*/ 5896836 h 5914473"/>
                <a:gd name="connsiteX4" fmla="*/ 1 w 3723731"/>
                <a:gd name="connsiteY4" fmla="*/ 329971 h 5914473"/>
                <a:gd name="connsiteX0" fmla="*/ 1 w 3723731"/>
                <a:gd name="connsiteY0" fmla="*/ 329971 h 6009031"/>
                <a:gd name="connsiteX1" fmla="*/ 3723731 w 3723731"/>
                <a:gd name="connsiteY1" fmla="*/ 0 h 6009031"/>
                <a:gd name="connsiteX2" fmla="*/ 3708375 w 3723731"/>
                <a:gd name="connsiteY2" fmla="*/ 5914473 h 6009031"/>
                <a:gd name="connsiteX3" fmla="*/ 3452946 w 3723731"/>
                <a:gd name="connsiteY3" fmla="*/ 6008796 h 6009031"/>
                <a:gd name="connsiteX4" fmla="*/ 1 w 3723731"/>
                <a:gd name="connsiteY4" fmla="*/ 329971 h 6009031"/>
                <a:gd name="connsiteX0" fmla="*/ -1 w 3842393"/>
                <a:gd name="connsiteY0" fmla="*/ 313618 h 6009031"/>
                <a:gd name="connsiteX1" fmla="*/ 3842393 w 3842393"/>
                <a:gd name="connsiteY1" fmla="*/ 0 h 6009031"/>
                <a:gd name="connsiteX2" fmla="*/ 3827037 w 3842393"/>
                <a:gd name="connsiteY2" fmla="*/ 5914473 h 6009031"/>
                <a:gd name="connsiteX3" fmla="*/ 3571608 w 3842393"/>
                <a:gd name="connsiteY3" fmla="*/ 6008796 h 6009031"/>
                <a:gd name="connsiteX4" fmla="*/ -1 w 3842393"/>
                <a:gd name="connsiteY4" fmla="*/ 313618 h 6009031"/>
                <a:gd name="connsiteX0" fmla="*/ -1 w 3842393"/>
                <a:gd name="connsiteY0" fmla="*/ 313618 h 5923218"/>
                <a:gd name="connsiteX1" fmla="*/ 3842393 w 3842393"/>
                <a:gd name="connsiteY1" fmla="*/ 0 h 5923218"/>
                <a:gd name="connsiteX2" fmla="*/ 3827037 w 3842393"/>
                <a:gd name="connsiteY2" fmla="*/ 5914473 h 5923218"/>
                <a:gd name="connsiteX3" fmla="*/ 3517105 w 3842393"/>
                <a:gd name="connsiteY3" fmla="*/ 5922094 h 5923218"/>
                <a:gd name="connsiteX4" fmla="*/ -1 w 3842393"/>
                <a:gd name="connsiteY4" fmla="*/ 313618 h 5923218"/>
                <a:gd name="connsiteX0" fmla="*/ 1 w 1929048"/>
                <a:gd name="connsiteY0" fmla="*/ 196422 h 5923218"/>
                <a:gd name="connsiteX1" fmla="*/ 1929048 w 1929048"/>
                <a:gd name="connsiteY1" fmla="*/ 0 h 5923218"/>
                <a:gd name="connsiteX2" fmla="*/ 1913692 w 1929048"/>
                <a:gd name="connsiteY2" fmla="*/ 5914473 h 5923218"/>
                <a:gd name="connsiteX3" fmla="*/ 1603760 w 1929048"/>
                <a:gd name="connsiteY3" fmla="*/ 5922094 h 5923218"/>
                <a:gd name="connsiteX4" fmla="*/ 1 w 1929048"/>
                <a:gd name="connsiteY4" fmla="*/ 196422 h 5923218"/>
                <a:gd name="connsiteX0" fmla="*/ 0 w 2547587"/>
                <a:gd name="connsiteY0" fmla="*/ 246938 h 5923218"/>
                <a:gd name="connsiteX1" fmla="*/ 2547587 w 2547587"/>
                <a:gd name="connsiteY1" fmla="*/ 0 h 5923218"/>
                <a:gd name="connsiteX2" fmla="*/ 2532231 w 2547587"/>
                <a:gd name="connsiteY2" fmla="*/ 5914473 h 5923218"/>
                <a:gd name="connsiteX3" fmla="*/ 2222299 w 2547587"/>
                <a:gd name="connsiteY3" fmla="*/ 5922094 h 5923218"/>
                <a:gd name="connsiteX4" fmla="*/ 0 w 2547587"/>
                <a:gd name="connsiteY4" fmla="*/ 246938 h 5923218"/>
                <a:gd name="connsiteX0" fmla="*/ 0 w 3475634"/>
                <a:gd name="connsiteY0" fmla="*/ 246938 h 5922443"/>
                <a:gd name="connsiteX1" fmla="*/ 2547587 w 3475634"/>
                <a:gd name="connsiteY1" fmla="*/ 0 h 5922443"/>
                <a:gd name="connsiteX2" fmla="*/ 3475615 w 3475634"/>
                <a:gd name="connsiteY2" fmla="*/ 5863471 h 5922443"/>
                <a:gd name="connsiteX3" fmla="*/ 2222299 w 3475634"/>
                <a:gd name="connsiteY3" fmla="*/ 5922094 h 5922443"/>
                <a:gd name="connsiteX4" fmla="*/ 0 w 3475634"/>
                <a:gd name="connsiteY4" fmla="*/ 246938 h 5922443"/>
                <a:gd name="connsiteX0" fmla="*/ 0 w 3475634"/>
                <a:gd name="connsiteY0" fmla="*/ 246938 h 5863471"/>
                <a:gd name="connsiteX1" fmla="*/ 2547587 w 3475634"/>
                <a:gd name="connsiteY1" fmla="*/ 0 h 5863471"/>
                <a:gd name="connsiteX2" fmla="*/ 3475615 w 3475634"/>
                <a:gd name="connsiteY2" fmla="*/ 5863471 h 5863471"/>
                <a:gd name="connsiteX3" fmla="*/ 3452775 w 3475634"/>
                <a:gd name="connsiteY3" fmla="*/ 5845040 h 5863471"/>
                <a:gd name="connsiteX4" fmla="*/ 0 w 3475634"/>
                <a:gd name="connsiteY4" fmla="*/ 246938 h 5863471"/>
                <a:gd name="connsiteX0" fmla="*/ -1 w 3546832"/>
                <a:gd name="connsiteY0" fmla="*/ 237127 h 5863471"/>
                <a:gd name="connsiteX1" fmla="*/ 2618785 w 3546832"/>
                <a:gd name="connsiteY1" fmla="*/ 0 h 5863471"/>
                <a:gd name="connsiteX2" fmla="*/ 3546813 w 3546832"/>
                <a:gd name="connsiteY2" fmla="*/ 5863471 h 5863471"/>
                <a:gd name="connsiteX3" fmla="*/ 3523973 w 3546832"/>
                <a:gd name="connsiteY3" fmla="*/ 5845040 h 5863471"/>
                <a:gd name="connsiteX4" fmla="*/ -1 w 3546832"/>
                <a:gd name="connsiteY4" fmla="*/ 237127 h 5863471"/>
                <a:gd name="connsiteX0" fmla="*/ -1 w 3546854"/>
                <a:gd name="connsiteY0" fmla="*/ 251878 h 5878222"/>
                <a:gd name="connsiteX1" fmla="*/ 3086396 w 3546854"/>
                <a:gd name="connsiteY1" fmla="*/ 0 h 5878222"/>
                <a:gd name="connsiteX2" fmla="*/ 3546813 w 3546854"/>
                <a:gd name="connsiteY2" fmla="*/ 5878222 h 5878222"/>
                <a:gd name="connsiteX3" fmla="*/ 3523973 w 3546854"/>
                <a:gd name="connsiteY3" fmla="*/ 5859791 h 5878222"/>
                <a:gd name="connsiteX4" fmla="*/ -1 w 3546854"/>
                <a:gd name="connsiteY4" fmla="*/ 251878 h 587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854" h="5878222">
                  <a:moveTo>
                    <a:pt x="-1" y="251878"/>
                  </a:moveTo>
                  <a:lnTo>
                    <a:pt x="3086396" y="0"/>
                  </a:lnTo>
                  <a:cubicBezTo>
                    <a:pt x="3081277" y="1971491"/>
                    <a:pt x="3551932" y="3906731"/>
                    <a:pt x="3546813" y="5878222"/>
                  </a:cubicBezTo>
                  <a:cubicBezTo>
                    <a:pt x="3546593" y="5872343"/>
                    <a:pt x="3524193" y="5865670"/>
                    <a:pt x="3523973" y="5859791"/>
                  </a:cubicBezTo>
                  <a:lnTo>
                    <a:pt x="-1" y="251878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2" name="Imagem 11" descr="Frutas em cima&#10;&#10;O conteúdo gerado por IA pode estar incorreto.">
            <a:extLst>
              <a:ext uri="{FF2B5EF4-FFF2-40B4-BE49-F238E27FC236}">
                <a16:creationId xmlns:a16="http://schemas.microsoft.com/office/drawing/2014/main" id="{299BE528-CFF6-D3F9-3D83-C8AB8B33F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54" t="601" r="5854" b="-601"/>
          <a:stretch>
            <a:fillRect/>
          </a:stretch>
        </p:blipFill>
        <p:spPr>
          <a:xfrm>
            <a:off x="-1642192" y="548144"/>
            <a:ext cx="8026581" cy="533642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FFF2EE1-FD85-544C-DB8A-C329A6A19D99}"/>
              </a:ext>
            </a:extLst>
          </p:cNvPr>
          <p:cNvSpPr txBox="1"/>
          <p:nvPr/>
        </p:nvSpPr>
        <p:spPr>
          <a:xfrm>
            <a:off x="6226237" y="725846"/>
            <a:ext cx="4893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atin typeface="Abadi" panose="020B0604020104020204" pitchFamily="34" charset="0"/>
                <a:ea typeface="Segoe UI Black" panose="020B0A02040204020203" pitchFamily="34" charset="0"/>
              </a:rPr>
              <a:t>Porque estamos aqui?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2CA0EB1-158D-08B6-0A34-FFF188E03F15}"/>
              </a:ext>
            </a:extLst>
          </p:cNvPr>
          <p:cNvSpPr txBox="1"/>
          <p:nvPr/>
        </p:nvSpPr>
        <p:spPr>
          <a:xfrm>
            <a:off x="5838665" y="2295506"/>
            <a:ext cx="5280783" cy="149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12100E"/>
                </a:solidFill>
                <a:latin typeface="Arial Nova" panose="020F0502020204030204" pitchFamily="34" charset="0"/>
              </a:rPr>
              <a:t>A existência da </a:t>
            </a:r>
            <a:r>
              <a:rPr lang="pt-BR" dirty="0" err="1">
                <a:solidFill>
                  <a:srgbClr val="12100E"/>
                </a:solidFill>
                <a:latin typeface="Arial Nova" panose="020F0502020204030204" pitchFamily="34" charset="0"/>
              </a:rPr>
              <a:t>Vitalis</a:t>
            </a:r>
            <a:r>
              <a:rPr lang="pt-BR" dirty="0">
                <a:solidFill>
                  <a:srgbClr val="12100E"/>
                </a:solidFill>
                <a:latin typeface="Arial Nova" panose="020F0502020204030204" pitchFamily="34" charset="0"/>
              </a:rPr>
              <a:t>, e a justificativa de seu potencial de lucro e viabilidade econômica, baseia-se na resolução de problemas críticos da cajucultura no Nordeste do Brasil através da aplicação de tecnologia precisa.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4038A0AE-DF7E-8051-E3DD-763F6B731DA0}"/>
              </a:ext>
            </a:extLst>
          </p:cNvPr>
          <p:cNvSpPr>
            <a:spLocks noChangeAspect="1"/>
          </p:cNvSpPr>
          <p:nvPr/>
        </p:nvSpPr>
        <p:spPr>
          <a:xfrm>
            <a:off x="9922547" y="4056684"/>
            <a:ext cx="1370315" cy="137031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54000">
                <a:srgbClr val="00B0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latin typeface="Abadi" panose="020B0604020104020204" pitchFamily="34" charset="0"/>
              </a:rPr>
              <a:t>+</a:t>
            </a:r>
            <a:r>
              <a:rPr lang="pt-BR" sz="2000" b="1" dirty="0">
                <a:latin typeface="Abadi" panose="020B0604020104020204" pitchFamily="34" charset="0"/>
              </a:rPr>
              <a:t>300mil </a:t>
            </a:r>
            <a:r>
              <a:rPr lang="pt-BR" sz="1400" b="1" dirty="0">
                <a:latin typeface="Abadi" panose="020B0604020104020204" pitchFamily="34" charset="0"/>
              </a:rPr>
              <a:t>Empregos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00FCC56A-3530-DD58-FC6E-0125965A2C50}"/>
              </a:ext>
            </a:extLst>
          </p:cNvPr>
          <p:cNvSpPr>
            <a:spLocks noChangeAspect="1"/>
          </p:cNvSpPr>
          <p:nvPr/>
        </p:nvSpPr>
        <p:spPr>
          <a:xfrm>
            <a:off x="5824382" y="4261757"/>
            <a:ext cx="1370315" cy="1370315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</a:schemeClr>
              </a:gs>
              <a:gs pos="100000">
                <a:srgbClr val="70D6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6F5F3"/>
                </a:solidFill>
                <a:latin typeface="Abadi" panose="020B0604020104020204" pitchFamily="34" charset="0"/>
              </a:rPr>
              <a:t>+500</a:t>
            </a:r>
          </a:p>
          <a:p>
            <a:pPr algn="ctr"/>
            <a:r>
              <a:rPr lang="pt-BR" b="1" dirty="0">
                <a:solidFill>
                  <a:srgbClr val="F6F5F3"/>
                </a:solidFill>
                <a:latin typeface="Abadi" panose="020B0604020104020204" pitchFamily="34" charset="0"/>
              </a:rPr>
              <a:t>Milhões R$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055B304-E348-28EC-524C-F0923C987257}"/>
              </a:ext>
            </a:extLst>
          </p:cNvPr>
          <p:cNvSpPr>
            <a:spLocks noChangeAspect="1"/>
          </p:cNvSpPr>
          <p:nvPr/>
        </p:nvSpPr>
        <p:spPr>
          <a:xfrm>
            <a:off x="7681595" y="4056684"/>
            <a:ext cx="1665513" cy="166551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4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Abadi" panose="020B0604020104020204" pitchFamily="34" charset="0"/>
              </a:rPr>
              <a:t>Caju</a:t>
            </a:r>
            <a:endParaRPr lang="pt-BR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08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96296E-6 L -0.00183 0.0282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animMotion origin="layout" path="M -2.08333E-6 4.81481E-6 L 0.003 -0.02362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1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859 -0.01459 L -4.16667E-6 0.00023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" y="74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1.48148E-6 L 0.02318 -0.00231 " pathEditMode="relative" rAng="0" ptsTypes="AA">
                                      <p:cBhvr>
                                        <p:cTn id="12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D7EE4-41A6-FC4E-B407-F708422A0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BA61A4-CEB8-B7A4-869E-A8A17BDB02A7}"/>
              </a:ext>
            </a:extLst>
          </p:cNvPr>
          <p:cNvSpPr/>
          <p:nvPr/>
        </p:nvSpPr>
        <p:spPr>
          <a:xfrm>
            <a:off x="5643563" y="2933700"/>
            <a:ext cx="338137" cy="9858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D12FEA1-A5A4-F610-EDB3-2AE862F8C494}"/>
              </a:ext>
            </a:extLst>
          </p:cNvPr>
          <p:cNvSpPr/>
          <p:nvPr/>
        </p:nvSpPr>
        <p:spPr>
          <a:xfrm>
            <a:off x="5981700" y="2933700"/>
            <a:ext cx="314326" cy="985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P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BBA39DD-92A6-4D63-4F51-2FDAAC4F6B33}"/>
              </a:ext>
            </a:extLst>
          </p:cNvPr>
          <p:cNvSpPr/>
          <p:nvPr/>
        </p:nvSpPr>
        <p:spPr>
          <a:xfrm>
            <a:off x="6270330" y="2933701"/>
            <a:ext cx="363833" cy="9858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I</a:t>
            </a:r>
          </a:p>
        </p:txBody>
      </p:sp>
      <p:sp>
        <p:nvSpPr>
          <p:cNvPr id="9" name="Meio-quadro 8">
            <a:extLst>
              <a:ext uri="{FF2B5EF4-FFF2-40B4-BE49-F238E27FC236}">
                <a16:creationId xmlns:a16="http://schemas.microsoft.com/office/drawing/2014/main" id="{CCD03E35-6C83-80DC-6609-0D9A12E42717}"/>
              </a:ext>
            </a:extLst>
          </p:cNvPr>
          <p:cNvSpPr/>
          <p:nvPr/>
        </p:nvSpPr>
        <p:spPr>
          <a:xfrm rot="16200000">
            <a:off x="161782" y="5257941"/>
            <a:ext cx="1438278" cy="1401839"/>
          </a:xfrm>
          <a:prstGeom prst="halfFrame">
            <a:avLst>
              <a:gd name="adj1" fmla="val 12842"/>
              <a:gd name="adj2" fmla="val 1305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93EAD455-1F65-0959-77AD-A84C538BFA60}"/>
              </a:ext>
            </a:extLst>
          </p:cNvPr>
          <p:cNvSpPr/>
          <p:nvPr/>
        </p:nvSpPr>
        <p:spPr>
          <a:xfrm rot="5400000">
            <a:off x="10556054" y="197670"/>
            <a:ext cx="1473616" cy="1438276"/>
          </a:xfrm>
          <a:prstGeom prst="halfFrame">
            <a:avLst>
              <a:gd name="adj1" fmla="val 12474"/>
              <a:gd name="adj2" fmla="val 12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12914E9-9455-3D0C-987E-009A21B7858F}"/>
              </a:ext>
            </a:extLst>
          </p:cNvPr>
          <p:cNvSpPr/>
          <p:nvPr/>
        </p:nvSpPr>
        <p:spPr>
          <a:xfrm rot="10800000" flipV="1">
            <a:off x="552088" y="548145"/>
            <a:ext cx="11084348" cy="5756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72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0A1069E-AE44-867E-E833-21EE2B67959A}"/>
              </a:ext>
            </a:extLst>
          </p:cNvPr>
          <p:cNvGrpSpPr/>
          <p:nvPr/>
        </p:nvGrpSpPr>
        <p:grpSpPr>
          <a:xfrm rot="10800000">
            <a:off x="7176338" y="75195"/>
            <a:ext cx="5164447" cy="6782805"/>
            <a:chOff x="-57463" y="-4660"/>
            <a:chExt cx="5164447" cy="6782805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E9AD3055-E121-BA92-6F05-12A20F6B52FD}"/>
                </a:ext>
              </a:extLst>
            </p:cNvPr>
            <p:cNvSpPr/>
            <p:nvPr/>
          </p:nvSpPr>
          <p:spPr>
            <a:xfrm rot="765997">
              <a:off x="897399" y="-4660"/>
              <a:ext cx="4209585" cy="6782805"/>
            </a:xfrm>
            <a:custGeom>
              <a:avLst/>
              <a:gdLst>
                <a:gd name="connsiteX0" fmla="*/ 0 w 3880212"/>
                <a:gd name="connsiteY0" fmla="*/ 0 h 6959259"/>
                <a:gd name="connsiteX1" fmla="*/ 3880212 w 3880212"/>
                <a:gd name="connsiteY1" fmla="*/ 0 h 6959259"/>
                <a:gd name="connsiteX2" fmla="*/ 3880212 w 3880212"/>
                <a:gd name="connsiteY2" fmla="*/ 6959259 h 6959259"/>
                <a:gd name="connsiteX3" fmla="*/ 0 w 3880212"/>
                <a:gd name="connsiteY3" fmla="*/ 6959259 h 6959259"/>
                <a:gd name="connsiteX4" fmla="*/ 0 w 3880212"/>
                <a:gd name="connsiteY4" fmla="*/ 0 h 6959259"/>
                <a:gd name="connsiteX0" fmla="*/ 0 w 3880212"/>
                <a:gd name="connsiteY0" fmla="*/ 0 h 6959259"/>
                <a:gd name="connsiteX1" fmla="*/ 3880212 w 3880212"/>
                <a:gd name="connsiteY1" fmla="*/ 0 h 6959259"/>
                <a:gd name="connsiteX2" fmla="*/ 3833216 w 3880212"/>
                <a:gd name="connsiteY2" fmla="*/ 6090927 h 6959259"/>
                <a:gd name="connsiteX3" fmla="*/ 0 w 3880212"/>
                <a:gd name="connsiteY3" fmla="*/ 6959259 h 6959259"/>
                <a:gd name="connsiteX4" fmla="*/ 0 w 3880212"/>
                <a:gd name="connsiteY4" fmla="*/ 0 h 6959259"/>
                <a:gd name="connsiteX0" fmla="*/ 0 w 3848572"/>
                <a:gd name="connsiteY0" fmla="*/ 0 h 6959259"/>
                <a:gd name="connsiteX1" fmla="*/ 3848572 w 3848572"/>
                <a:gd name="connsiteY1" fmla="*/ 176454 h 6959259"/>
                <a:gd name="connsiteX2" fmla="*/ 3833216 w 3848572"/>
                <a:gd name="connsiteY2" fmla="*/ 6090927 h 6959259"/>
                <a:gd name="connsiteX3" fmla="*/ 0 w 3848572"/>
                <a:gd name="connsiteY3" fmla="*/ 6959259 h 6959259"/>
                <a:gd name="connsiteX4" fmla="*/ 0 w 3848572"/>
                <a:gd name="connsiteY4" fmla="*/ 0 h 6959259"/>
                <a:gd name="connsiteX0" fmla="*/ 119235 w 3848572"/>
                <a:gd name="connsiteY0" fmla="*/ 838284 h 6782805"/>
                <a:gd name="connsiteX1" fmla="*/ 3848572 w 3848572"/>
                <a:gd name="connsiteY1" fmla="*/ 0 h 6782805"/>
                <a:gd name="connsiteX2" fmla="*/ 3833216 w 3848572"/>
                <a:gd name="connsiteY2" fmla="*/ 5914473 h 6782805"/>
                <a:gd name="connsiteX3" fmla="*/ 0 w 3848572"/>
                <a:gd name="connsiteY3" fmla="*/ 6782805 h 6782805"/>
                <a:gd name="connsiteX4" fmla="*/ 119235 w 3848572"/>
                <a:gd name="connsiteY4" fmla="*/ 838284 h 6782805"/>
                <a:gd name="connsiteX0" fmla="*/ 0 w 4209585"/>
                <a:gd name="connsiteY0" fmla="*/ 960122 h 6782805"/>
                <a:gd name="connsiteX1" fmla="*/ 4209585 w 4209585"/>
                <a:gd name="connsiteY1" fmla="*/ 0 h 6782805"/>
                <a:gd name="connsiteX2" fmla="*/ 4194229 w 4209585"/>
                <a:gd name="connsiteY2" fmla="*/ 5914473 h 6782805"/>
                <a:gd name="connsiteX3" fmla="*/ 361013 w 4209585"/>
                <a:gd name="connsiteY3" fmla="*/ 6782805 h 6782805"/>
                <a:gd name="connsiteX4" fmla="*/ 0 w 4209585"/>
                <a:gd name="connsiteY4" fmla="*/ 960122 h 678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585" h="6782805">
                  <a:moveTo>
                    <a:pt x="0" y="960122"/>
                  </a:moveTo>
                  <a:lnTo>
                    <a:pt x="4209585" y="0"/>
                  </a:lnTo>
                  <a:cubicBezTo>
                    <a:pt x="4204466" y="1971491"/>
                    <a:pt x="4199348" y="3942982"/>
                    <a:pt x="4194229" y="5914473"/>
                  </a:cubicBezTo>
                  <a:lnTo>
                    <a:pt x="361013" y="6782805"/>
                  </a:lnTo>
                  <a:lnTo>
                    <a:pt x="0" y="960122"/>
                  </a:lnTo>
                  <a:close/>
                </a:path>
              </a:pathLst>
            </a:custGeom>
            <a:solidFill>
              <a:srgbClr val="F3C38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5">
              <a:extLst>
                <a:ext uri="{FF2B5EF4-FFF2-40B4-BE49-F238E27FC236}">
                  <a16:creationId xmlns:a16="http://schemas.microsoft.com/office/drawing/2014/main" id="{5194F8BE-B8E8-DF68-007F-2804C3215ED0}"/>
                </a:ext>
              </a:extLst>
            </p:cNvPr>
            <p:cNvSpPr/>
            <p:nvPr/>
          </p:nvSpPr>
          <p:spPr>
            <a:xfrm rot="765997">
              <a:off x="-57463" y="999014"/>
              <a:ext cx="4972045" cy="5631375"/>
            </a:xfrm>
            <a:custGeom>
              <a:avLst/>
              <a:gdLst>
                <a:gd name="connsiteX0" fmla="*/ 0 w 3880212"/>
                <a:gd name="connsiteY0" fmla="*/ 0 h 6959259"/>
                <a:gd name="connsiteX1" fmla="*/ 3880212 w 3880212"/>
                <a:gd name="connsiteY1" fmla="*/ 0 h 6959259"/>
                <a:gd name="connsiteX2" fmla="*/ 3880212 w 3880212"/>
                <a:gd name="connsiteY2" fmla="*/ 6959259 h 6959259"/>
                <a:gd name="connsiteX3" fmla="*/ 0 w 3880212"/>
                <a:gd name="connsiteY3" fmla="*/ 6959259 h 6959259"/>
                <a:gd name="connsiteX4" fmla="*/ 0 w 3880212"/>
                <a:gd name="connsiteY4" fmla="*/ 0 h 6959259"/>
                <a:gd name="connsiteX0" fmla="*/ 0 w 3880212"/>
                <a:gd name="connsiteY0" fmla="*/ 0 h 6959259"/>
                <a:gd name="connsiteX1" fmla="*/ 3880212 w 3880212"/>
                <a:gd name="connsiteY1" fmla="*/ 0 h 6959259"/>
                <a:gd name="connsiteX2" fmla="*/ 3833216 w 3880212"/>
                <a:gd name="connsiteY2" fmla="*/ 6090927 h 6959259"/>
                <a:gd name="connsiteX3" fmla="*/ 0 w 3880212"/>
                <a:gd name="connsiteY3" fmla="*/ 6959259 h 6959259"/>
                <a:gd name="connsiteX4" fmla="*/ 0 w 3880212"/>
                <a:gd name="connsiteY4" fmla="*/ 0 h 6959259"/>
                <a:gd name="connsiteX0" fmla="*/ 0 w 3848572"/>
                <a:gd name="connsiteY0" fmla="*/ 0 h 6959259"/>
                <a:gd name="connsiteX1" fmla="*/ 3848572 w 3848572"/>
                <a:gd name="connsiteY1" fmla="*/ 176454 h 6959259"/>
                <a:gd name="connsiteX2" fmla="*/ 3833216 w 3848572"/>
                <a:gd name="connsiteY2" fmla="*/ 6090927 h 6959259"/>
                <a:gd name="connsiteX3" fmla="*/ 0 w 3848572"/>
                <a:gd name="connsiteY3" fmla="*/ 6959259 h 6959259"/>
                <a:gd name="connsiteX4" fmla="*/ 0 w 3848572"/>
                <a:gd name="connsiteY4" fmla="*/ 0 h 6959259"/>
                <a:gd name="connsiteX0" fmla="*/ 119235 w 3848572"/>
                <a:gd name="connsiteY0" fmla="*/ 838284 h 6782805"/>
                <a:gd name="connsiteX1" fmla="*/ 3848572 w 3848572"/>
                <a:gd name="connsiteY1" fmla="*/ 0 h 6782805"/>
                <a:gd name="connsiteX2" fmla="*/ 3833216 w 3848572"/>
                <a:gd name="connsiteY2" fmla="*/ 5914473 h 6782805"/>
                <a:gd name="connsiteX3" fmla="*/ 0 w 3848572"/>
                <a:gd name="connsiteY3" fmla="*/ 6782805 h 6782805"/>
                <a:gd name="connsiteX4" fmla="*/ 119235 w 3848572"/>
                <a:gd name="connsiteY4" fmla="*/ 838284 h 6782805"/>
                <a:gd name="connsiteX0" fmla="*/ 124842 w 3848572"/>
                <a:gd name="connsiteY0" fmla="*/ 329971 h 6782805"/>
                <a:gd name="connsiteX1" fmla="*/ 3848572 w 3848572"/>
                <a:gd name="connsiteY1" fmla="*/ 0 h 6782805"/>
                <a:gd name="connsiteX2" fmla="*/ 3833216 w 3848572"/>
                <a:gd name="connsiteY2" fmla="*/ 5914473 h 6782805"/>
                <a:gd name="connsiteX3" fmla="*/ 0 w 3848572"/>
                <a:gd name="connsiteY3" fmla="*/ 6782805 h 6782805"/>
                <a:gd name="connsiteX4" fmla="*/ 124842 w 3848572"/>
                <a:gd name="connsiteY4" fmla="*/ 329971 h 6782805"/>
                <a:gd name="connsiteX0" fmla="*/ 1 w 3723731"/>
                <a:gd name="connsiteY0" fmla="*/ 329971 h 6039479"/>
                <a:gd name="connsiteX1" fmla="*/ 3723731 w 3723731"/>
                <a:gd name="connsiteY1" fmla="*/ 0 h 6039479"/>
                <a:gd name="connsiteX2" fmla="*/ 3708375 w 3723731"/>
                <a:gd name="connsiteY2" fmla="*/ 5914473 h 6039479"/>
                <a:gd name="connsiteX3" fmla="*/ 2280028 w 3723731"/>
                <a:gd name="connsiteY3" fmla="*/ 6039479 h 6039479"/>
                <a:gd name="connsiteX4" fmla="*/ 1 w 3723731"/>
                <a:gd name="connsiteY4" fmla="*/ 329971 h 6039479"/>
                <a:gd name="connsiteX0" fmla="*/ 1 w 3723731"/>
                <a:gd name="connsiteY0" fmla="*/ 329971 h 5914473"/>
                <a:gd name="connsiteX1" fmla="*/ 3723731 w 3723731"/>
                <a:gd name="connsiteY1" fmla="*/ 0 h 5914473"/>
                <a:gd name="connsiteX2" fmla="*/ 3708375 w 3723731"/>
                <a:gd name="connsiteY2" fmla="*/ 5914473 h 5914473"/>
                <a:gd name="connsiteX3" fmla="*/ 3707714 w 3723731"/>
                <a:gd name="connsiteY3" fmla="*/ 5896836 h 5914473"/>
                <a:gd name="connsiteX4" fmla="*/ 1 w 3723731"/>
                <a:gd name="connsiteY4" fmla="*/ 329971 h 5914473"/>
                <a:gd name="connsiteX0" fmla="*/ 1 w 3723731"/>
                <a:gd name="connsiteY0" fmla="*/ 329971 h 6009031"/>
                <a:gd name="connsiteX1" fmla="*/ 3723731 w 3723731"/>
                <a:gd name="connsiteY1" fmla="*/ 0 h 6009031"/>
                <a:gd name="connsiteX2" fmla="*/ 3708375 w 3723731"/>
                <a:gd name="connsiteY2" fmla="*/ 5914473 h 6009031"/>
                <a:gd name="connsiteX3" fmla="*/ 3452946 w 3723731"/>
                <a:gd name="connsiteY3" fmla="*/ 6008796 h 6009031"/>
                <a:gd name="connsiteX4" fmla="*/ 1 w 3723731"/>
                <a:gd name="connsiteY4" fmla="*/ 329971 h 6009031"/>
                <a:gd name="connsiteX0" fmla="*/ -1 w 3842393"/>
                <a:gd name="connsiteY0" fmla="*/ 313618 h 6009031"/>
                <a:gd name="connsiteX1" fmla="*/ 3842393 w 3842393"/>
                <a:gd name="connsiteY1" fmla="*/ 0 h 6009031"/>
                <a:gd name="connsiteX2" fmla="*/ 3827037 w 3842393"/>
                <a:gd name="connsiteY2" fmla="*/ 5914473 h 6009031"/>
                <a:gd name="connsiteX3" fmla="*/ 3571608 w 3842393"/>
                <a:gd name="connsiteY3" fmla="*/ 6008796 h 6009031"/>
                <a:gd name="connsiteX4" fmla="*/ -1 w 3842393"/>
                <a:gd name="connsiteY4" fmla="*/ 313618 h 6009031"/>
                <a:gd name="connsiteX0" fmla="*/ -1 w 3842393"/>
                <a:gd name="connsiteY0" fmla="*/ 313618 h 5923218"/>
                <a:gd name="connsiteX1" fmla="*/ 3842393 w 3842393"/>
                <a:gd name="connsiteY1" fmla="*/ 0 h 5923218"/>
                <a:gd name="connsiteX2" fmla="*/ 3827037 w 3842393"/>
                <a:gd name="connsiteY2" fmla="*/ 5914473 h 5923218"/>
                <a:gd name="connsiteX3" fmla="*/ 3517105 w 3842393"/>
                <a:gd name="connsiteY3" fmla="*/ 5922094 h 5923218"/>
                <a:gd name="connsiteX4" fmla="*/ -1 w 3842393"/>
                <a:gd name="connsiteY4" fmla="*/ 313618 h 5923218"/>
                <a:gd name="connsiteX0" fmla="*/ 1 w 1929048"/>
                <a:gd name="connsiteY0" fmla="*/ 196422 h 5923218"/>
                <a:gd name="connsiteX1" fmla="*/ 1929048 w 1929048"/>
                <a:gd name="connsiteY1" fmla="*/ 0 h 5923218"/>
                <a:gd name="connsiteX2" fmla="*/ 1913692 w 1929048"/>
                <a:gd name="connsiteY2" fmla="*/ 5914473 h 5923218"/>
                <a:gd name="connsiteX3" fmla="*/ 1603760 w 1929048"/>
                <a:gd name="connsiteY3" fmla="*/ 5922094 h 5923218"/>
                <a:gd name="connsiteX4" fmla="*/ 1 w 1929048"/>
                <a:gd name="connsiteY4" fmla="*/ 196422 h 5923218"/>
                <a:gd name="connsiteX0" fmla="*/ 0 w 2547587"/>
                <a:gd name="connsiteY0" fmla="*/ 246938 h 5923218"/>
                <a:gd name="connsiteX1" fmla="*/ 2547587 w 2547587"/>
                <a:gd name="connsiteY1" fmla="*/ 0 h 5923218"/>
                <a:gd name="connsiteX2" fmla="*/ 2532231 w 2547587"/>
                <a:gd name="connsiteY2" fmla="*/ 5914473 h 5923218"/>
                <a:gd name="connsiteX3" fmla="*/ 2222299 w 2547587"/>
                <a:gd name="connsiteY3" fmla="*/ 5922094 h 5923218"/>
                <a:gd name="connsiteX4" fmla="*/ 0 w 2547587"/>
                <a:gd name="connsiteY4" fmla="*/ 246938 h 5923218"/>
                <a:gd name="connsiteX0" fmla="*/ 0 w 3475634"/>
                <a:gd name="connsiteY0" fmla="*/ 246938 h 5922443"/>
                <a:gd name="connsiteX1" fmla="*/ 2547587 w 3475634"/>
                <a:gd name="connsiteY1" fmla="*/ 0 h 5922443"/>
                <a:gd name="connsiteX2" fmla="*/ 3475615 w 3475634"/>
                <a:gd name="connsiteY2" fmla="*/ 5863471 h 5922443"/>
                <a:gd name="connsiteX3" fmla="*/ 2222299 w 3475634"/>
                <a:gd name="connsiteY3" fmla="*/ 5922094 h 5922443"/>
                <a:gd name="connsiteX4" fmla="*/ 0 w 3475634"/>
                <a:gd name="connsiteY4" fmla="*/ 246938 h 5922443"/>
                <a:gd name="connsiteX0" fmla="*/ 0 w 3475634"/>
                <a:gd name="connsiteY0" fmla="*/ 246938 h 5863471"/>
                <a:gd name="connsiteX1" fmla="*/ 2547587 w 3475634"/>
                <a:gd name="connsiteY1" fmla="*/ 0 h 5863471"/>
                <a:gd name="connsiteX2" fmla="*/ 3475615 w 3475634"/>
                <a:gd name="connsiteY2" fmla="*/ 5863471 h 5863471"/>
                <a:gd name="connsiteX3" fmla="*/ 3452775 w 3475634"/>
                <a:gd name="connsiteY3" fmla="*/ 5845040 h 5863471"/>
                <a:gd name="connsiteX4" fmla="*/ 0 w 3475634"/>
                <a:gd name="connsiteY4" fmla="*/ 246938 h 5863471"/>
                <a:gd name="connsiteX0" fmla="*/ -1 w 3546832"/>
                <a:gd name="connsiteY0" fmla="*/ 237127 h 5863471"/>
                <a:gd name="connsiteX1" fmla="*/ 2618785 w 3546832"/>
                <a:gd name="connsiteY1" fmla="*/ 0 h 5863471"/>
                <a:gd name="connsiteX2" fmla="*/ 3546813 w 3546832"/>
                <a:gd name="connsiteY2" fmla="*/ 5863471 h 5863471"/>
                <a:gd name="connsiteX3" fmla="*/ 3523973 w 3546832"/>
                <a:gd name="connsiteY3" fmla="*/ 5845040 h 5863471"/>
                <a:gd name="connsiteX4" fmla="*/ -1 w 3546832"/>
                <a:gd name="connsiteY4" fmla="*/ 237127 h 5863471"/>
                <a:gd name="connsiteX0" fmla="*/ -1 w 3546854"/>
                <a:gd name="connsiteY0" fmla="*/ 251878 h 5878222"/>
                <a:gd name="connsiteX1" fmla="*/ 3086396 w 3546854"/>
                <a:gd name="connsiteY1" fmla="*/ 0 h 5878222"/>
                <a:gd name="connsiteX2" fmla="*/ 3546813 w 3546854"/>
                <a:gd name="connsiteY2" fmla="*/ 5878222 h 5878222"/>
                <a:gd name="connsiteX3" fmla="*/ 3523973 w 3546854"/>
                <a:gd name="connsiteY3" fmla="*/ 5859791 h 5878222"/>
                <a:gd name="connsiteX4" fmla="*/ -1 w 3546854"/>
                <a:gd name="connsiteY4" fmla="*/ 251878 h 5878222"/>
                <a:gd name="connsiteX0" fmla="*/ -1 w 5663654"/>
                <a:gd name="connsiteY0" fmla="*/ 462362 h 6088706"/>
                <a:gd name="connsiteX1" fmla="*/ 5663653 w 5663654"/>
                <a:gd name="connsiteY1" fmla="*/ 0 h 6088706"/>
                <a:gd name="connsiteX2" fmla="*/ 3546813 w 5663654"/>
                <a:gd name="connsiteY2" fmla="*/ 6088706 h 6088706"/>
                <a:gd name="connsiteX3" fmla="*/ 3523973 w 5663654"/>
                <a:gd name="connsiteY3" fmla="*/ 6070275 h 6088706"/>
                <a:gd name="connsiteX4" fmla="*/ -1 w 5663654"/>
                <a:gd name="connsiteY4" fmla="*/ 462362 h 6088706"/>
                <a:gd name="connsiteX0" fmla="*/ -1 w 9221872"/>
                <a:gd name="connsiteY0" fmla="*/ 779005 h 6405349"/>
                <a:gd name="connsiteX1" fmla="*/ 9221873 w 9221872"/>
                <a:gd name="connsiteY1" fmla="*/ 0 h 6405349"/>
                <a:gd name="connsiteX2" fmla="*/ 3546813 w 9221872"/>
                <a:gd name="connsiteY2" fmla="*/ 6405349 h 6405349"/>
                <a:gd name="connsiteX3" fmla="*/ 3523973 w 9221872"/>
                <a:gd name="connsiteY3" fmla="*/ 6386918 h 6405349"/>
                <a:gd name="connsiteX4" fmla="*/ -1 w 9221872"/>
                <a:gd name="connsiteY4" fmla="*/ 779005 h 6405349"/>
                <a:gd name="connsiteX0" fmla="*/ -1 w 3546818"/>
                <a:gd name="connsiteY0" fmla="*/ 0 h 5626344"/>
                <a:gd name="connsiteX1" fmla="*/ 104578 w 3546818"/>
                <a:gd name="connsiteY1" fmla="*/ 4669 h 5626344"/>
                <a:gd name="connsiteX2" fmla="*/ 3546813 w 3546818"/>
                <a:gd name="connsiteY2" fmla="*/ 5626344 h 5626344"/>
                <a:gd name="connsiteX3" fmla="*/ 3523973 w 3546818"/>
                <a:gd name="connsiteY3" fmla="*/ 5607913 h 5626344"/>
                <a:gd name="connsiteX4" fmla="*/ -1 w 3546818"/>
                <a:gd name="connsiteY4" fmla="*/ 0 h 5626344"/>
                <a:gd name="connsiteX0" fmla="*/ -1 w 14000230"/>
                <a:gd name="connsiteY0" fmla="*/ 0 h 5626344"/>
                <a:gd name="connsiteX1" fmla="*/ 104578 w 14000230"/>
                <a:gd name="connsiteY1" fmla="*/ 4669 h 5626344"/>
                <a:gd name="connsiteX2" fmla="*/ 3546813 w 14000230"/>
                <a:gd name="connsiteY2" fmla="*/ 5626344 h 5626344"/>
                <a:gd name="connsiteX3" fmla="*/ 14000229 w 14000230"/>
                <a:gd name="connsiteY3" fmla="*/ 4687209 h 5626344"/>
                <a:gd name="connsiteX4" fmla="*/ -1 w 14000230"/>
                <a:gd name="connsiteY4" fmla="*/ 0 h 5626344"/>
                <a:gd name="connsiteX0" fmla="*/ 2765857 w 13895659"/>
                <a:gd name="connsiteY0" fmla="*/ 21343 h 5621675"/>
                <a:gd name="connsiteX1" fmla="*/ 7 w 13895659"/>
                <a:gd name="connsiteY1" fmla="*/ 0 h 5621675"/>
                <a:gd name="connsiteX2" fmla="*/ 3442242 w 13895659"/>
                <a:gd name="connsiteY2" fmla="*/ 5621675 h 5621675"/>
                <a:gd name="connsiteX3" fmla="*/ 13895658 w 13895659"/>
                <a:gd name="connsiteY3" fmla="*/ 4682540 h 5621675"/>
                <a:gd name="connsiteX4" fmla="*/ 2765857 w 13895659"/>
                <a:gd name="connsiteY4" fmla="*/ 21343 h 5621675"/>
                <a:gd name="connsiteX0" fmla="*/ 2668604 w 13798406"/>
                <a:gd name="connsiteY0" fmla="*/ 39052 h 5639384"/>
                <a:gd name="connsiteX1" fmla="*/ 5 w 13798406"/>
                <a:gd name="connsiteY1" fmla="*/ 0 h 5639384"/>
                <a:gd name="connsiteX2" fmla="*/ 3344989 w 13798406"/>
                <a:gd name="connsiteY2" fmla="*/ 5639384 h 5639384"/>
                <a:gd name="connsiteX3" fmla="*/ 13798405 w 13798406"/>
                <a:gd name="connsiteY3" fmla="*/ 4700249 h 5639384"/>
                <a:gd name="connsiteX4" fmla="*/ 2668604 w 13798406"/>
                <a:gd name="connsiteY4" fmla="*/ 39052 h 5639384"/>
                <a:gd name="connsiteX0" fmla="*/ 2668598 w 13798400"/>
                <a:gd name="connsiteY0" fmla="*/ 39052 h 5639384"/>
                <a:gd name="connsiteX1" fmla="*/ -1 w 13798400"/>
                <a:gd name="connsiteY1" fmla="*/ 0 h 5639384"/>
                <a:gd name="connsiteX2" fmla="*/ 3344983 w 13798400"/>
                <a:gd name="connsiteY2" fmla="*/ 5639384 h 5639384"/>
                <a:gd name="connsiteX3" fmla="*/ 13798399 w 13798400"/>
                <a:gd name="connsiteY3" fmla="*/ 4700249 h 5639384"/>
                <a:gd name="connsiteX4" fmla="*/ 2668598 w 13798400"/>
                <a:gd name="connsiteY4" fmla="*/ 39052 h 5639384"/>
                <a:gd name="connsiteX0" fmla="*/ 1 w 13836534"/>
                <a:gd name="connsiteY0" fmla="*/ 0 h 5682033"/>
                <a:gd name="connsiteX1" fmla="*/ 38133 w 13836534"/>
                <a:gd name="connsiteY1" fmla="*/ 42649 h 5682033"/>
                <a:gd name="connsiteX2" fmla="*/ 3383117 w 13836534"/>
                <a:gd name="connsiteY2" fmla="*/ 5682033 h 5682033"/>
                <a:gd name="connsiteX3" fmla="*/ 13836533 w 13836534"/>
                <a:gd name="connsiteY3" fmla="*/ 4742898 h 5682033"/>
                <a:gd name="connsiteX4" fmla="*/ 1 w 13836534"/>
                <a:gd name="connsiteY4" fmla="*/ 0 h 5682033"/>
                <a:gd name="connsiteX0" fmla="*/ 1 w 13836534"/>
                <a:gd name="connsiteY0" fmla="*/ 0 h 5602272"/>
                <a:gd name="connsiteX1" fmla="*/ 38133 w 13836534"/>
                <a:gd name="connsiteY1" fmla="*/ 42649 h 5602272"/>
                <a:gd name="connsiteX2" fmla="*/ 3522649 w 13836534"/>
                <a:gd name="connsiteY2" fmla="*/ 5602272 h 5602272"/>
                <a:gd name="connsiteX3" fmla="*/ 13836533 w 13836534"/>
                <a:gd name="connsiteY3" fmla="*/ 4742898 h 5602272"/>
                <a:gd name="connsiteX4" fmla="*/ 1 w 13836534"/>
                <a:gd name="connsiteY4" fmla="*/ 0 h 5602272"/>
                <a:gd name="connsiteX0" fmla="*/ 1 w 13928956"/>
                <a:gd name="connsiteY0" fmla="*/ 0 h 5602272"/>
                <a:gd name="connsiteX1" fmla="*/ 38133 w 13928956"/>
                <a:gd name="connsiteY1" fmla="*/ 42649 h 5602272"/>
                <a:gd name="connsiteX2" fmla="*/ 3522649 w 13928956"/>
                <a:gd name="connsiteY2" fmla="*/ 5602272 h 5602272"/>
                <a:gd name="connsiteX3" fmla="*/ 13928957 w 13928956"/>
                <a:gd name="connsiteY3" fmla="*/ 4803715 h 5602272"/>
                <a:gd name="connsiteX4" fmla="*/ 1 w 13928956"/>
                <a:gd name="connsiteY4" fmla="*/ 0 h 5602272"/>
                <a:gd name="connsiteX0" fmla="*/ 1 w 13859894"/>
                <a:gd name="connsiteY0" fmla="*/ 0 h 5602272"/>
                <a:gd name="connsiteX1" fmla="*/ 38133 w 13859894"/>
                <a:gd name="connsiteY1" fmla="*/ 42649 h 5602272"/>
                <a:gd name="connsiteX2" fmla="*/ 3522649 w 13859894"/>
                <a:gd name="connsiteY2" fmla="*/ 5602272 h 5602272"/>
                <a:gd name="connsiteX3" fmla="*/ 13859893 w 13859894"/>
                <a:gd name="connsiteY3" fmla="*/ 4780056 h 5602272"/>
                <a:gd name="connsiteX4" fmla="*/ 1 w 13859894"/>
                <a:gd name="connsiteY4" fmla="*/ 0 h 5602272"/>
                <a:gd name="connsiteX0" fmla="*/ 1 w 13825869"/>
                <a:gd name="connsiteY0" fmla="*/ 0 h 5602272"/>
                <a:gd name="connsiteX1" fmla="*/ 38133 w 13825869"/>
                <a:gd name="connsiteY1" fmla="*/ 42649 h 5602272"/>
                <a:gd name="connsiteX2" fmla="*/ 3522649 w 13825869"/>
                <a:gd name="connsiteY2" fmla="*/ 5602272 h 5602272"/>
                <a:gd name="connsiteX3" fmla="*/ 13825869 w 13825869"/>
                <a:gd name="connsiteY3" fmla="*/ 4812134 h 5602272"/>
                <a:gd name="connsiteX4" fmla="*/ 1 w 13825869"/>
                <a:gd name="connsiteY4" fmla="*/ 0 h 5602272"/>
                <a:gd name="connsiteX0" fmla="*/ 0 w 13794258"/>
                <a:gd name="connsiteY0" fmla="*/ 0 h 5595087"/>
                <a:gd name="connsiteX1" fmla="*/ 6522 w 13794258"/>
                <a:gd name="connsiteY1" fmla="*/ 35464 h 5595087"/>
                <a:gd name="connsiteX2" fmla="*/ 3491038 w 13794258"/>
                <a:gd name="connsiteY2" fmla="*/ 5595087 h 5595087"/>
                <a:gd name="connsiteX3" fmla="*/ 13794258 w 13794258"/>
                <a:gd name="connsiteY3" fmla="*/ 4804949 h 5595087"/>
                <a:gd name="connsiteX4" fmla="*/ 0 w 13794258"/>
                <a:gd name="connsiteY4" fmla="*/ 0 h 5595087"/>
                <a:gd name="connsiteX0" fmla="*/ 0 w 13794258"/>
                <a:gd name="connsiteY0" fmla="*/ 0 h 5631375"/>
                <a:gd name="connsiteX1" fmla="*/ 6522 w 13794258"/>
                <a:gd name="connsiteY1" fmla="*/ 35464 h 5631375"/>
                <a:gd name="connsiteX2" fmla="*/ 3405468 w 13794258"/>
                <a:gd name="connsiteY2" fmla="*/ 5631375 h 5631375"/>
                <a:gd name="connsiteX3" fmla="*/ 13794258 w 13794258"/>
                <a:gd name="connsiteY3" fmla="*/ 4804949 h 5631375"/>
                <a:gd name="connsiteX4" fmla="*/ 0 w 13794258"/>
                <a:gd name="connsiteY4" fmla="*/ 0 h 5631375"/>
                <a:gd name="connsiteX0" fmla="*/ 0 w 13794258"/>
                <a:gd name="connsiteY0" fmla="*/ 0 h 5631375"/>
                <a:gd name="connsiteX1" fmla="*/ 6522 w 13794258"/>
                <a:gd name="connsiteY1" fmla="*/ 35464 h 5631375"/>
                <a:gd name="connsiteX2" fmla="*/ 3405468 w 13794258"/>
                <a:gd name="connsiteY2" fmla="*/ 5631375 h 5631375"/>
                <a:gd name="connsiteX3" fmla="*/ 13794258 w 13794258"/>
                <a:gd name="connsiteY3" fmla="*/ 4804949 h 5631375"/>
                <a:gd name="connsiteX4" fmla="*/ 0 w 13794258"/>
                <a:gd name="connsiteY4" fmla="*/ 0 h 563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94258" h="5631375">
                  <a:moveTo>
                    <a:pt x="0" y="0"/>
                  </a:moveTo>
                  <a:lnTo>
                    <a:pt x="6522" y="35464"/>
                  </a:lnTo>
                  <a:cubicBezTo>
                    <a:pt x="3519348" y="5577390"/>
                    <a:pt x="2384519" y="3665552"/>
                    <a:pt x="3405468" y="5631375"/>
                  </a:cubicBezTo>
                  <a:cubicBezTo>
                    <a:pt x="3405248" y="5625496"/>
                    <a:pt x="13794478" y="4810828"/>
                    <a:pt x="13794258" y="48049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DF219E0-C5E5-EAD8-F72F-AC37D6F67909}"/>
              </a:ext>
            </a:extLst>
          </p:cNvPr>
          <p:cNvSpPr txBox="1"/>
          <p:nvPr/>
        </p:nvSpPr>
        <p:spPr>
          <a:xfrm>
            <a:off x="794360" y="725846"/>
            <a:ext cx="4893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atin typeface="Abadi" panose="020B0604020104020204" pitchFamily="34" charset="0"/>
                <a:ea typeface="Segoe UI Black" panose="020B0A02040204020203" pitchFamily="34" charset="0"/>
              </a:rPr>
              <a:t>Prosta de resolução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384FD88-81D3-59C1-6679-8576E10EBF30}"/>
              </a:ext>
            </a:extLst>
          </p:cNvPr>
          <p:cNvSpPr txBox="1"/>
          <p:nvPr/>
        </p:nvSpPr>
        <p:spPr>
          <a:xfrm>
            <a:off x="786929" y="2360618"/>
            <a:ext cx="5280783" cy="149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12100E"/>
                </a:solidFill>
                <a:latin typeface="Arial Nova" panose="020F0502020204030204" pitchFamily="34" charset="0"/>
              </a:rPr>
              <a:t>A existência da </a:t>
            </a:r>
            <a:r>
              <a:rPr lang="pt-BR" dirty="0" err="1">
                <a:solidFill>
                  <a:srgbClr val="12100E"/>
                </a:solidFill>
                <a:latin typeface="Arial Nova" panose="020F0502020204030204" pitchFamily="34" charset="0"/>
              </a:rPr>
              <a:t>Vitalis</a:t>
            </a:r>
            <a:r>
              <a:rPr lang="pt-BR" dirty="0">
                <a:solidFill>
                  <a:srgbClr val="12100E"/>
                </a:solidFill>
                <a:latin typeface="Arial Nova" panose="020F0502020204030204" pitchFamily="34" charset="0"/>
              </a:rPr>
              <a:t>, e a justificativa de seu potencial de lucro e viabilidade econômica, baseia-se na resolução de problemas críticos da cajucultura no Nordeste do Brasil através da aplicação de tecnologia precisa.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495C5B7-C955-7D8A-A33C-1DA13734E4CF}"/>
              </a:ext>
            </a:extLst>
          </p:cNvPr>
          <p:cNvSpPr>
            <a:spLocks noChangeAspect="1"/>
          </p:cNvSpPr>
          <p:nvPr/>
        </p:nvSpPr>
        <p:spPr>
          <a:xfrm>
            <a:off x="794360" y="4495744"/>
            <a:ext cx="1370315" cy="137031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54000">
                <a:srgbClr val="00B0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latin typeface="Abadi" panose="020B0604020104020204" pitchFamily="34" charset="0"/>
              </a:rPr>
              <a:t>+</a:t>
            </a:r>
            <a:r>
              <a:rPr lang="pt-BR" sz="2000" b="1" dirty="0">
                <a:latin typeface="Abadi" panose="020B0604020104020204" pitchFamily="34" charset="0"/>
              </a:rPr>
              <a:t>300mil </a:t>
            </a:r>
            <a:r>
              <a:rPr lang="pt-BR" sz="1200" b="1" dirty="0">
                <a:latin typeface="Abadi" panose="020B0604020104020204" pitchFamily="34" charset="0"/>
              </a:rPr>
              <a:t>Empregos</a:t>
            </a:r>
            <a:endParaRPr lang="pt-BR" sz="1400" b="1" dirty="0">
              <a:latin typeface="Abadi" panose="020B0604020104020204" pitchFamily="34" charset="0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C404E4D7-7947-E6D7-199C-6647B2E42542}"/>
              </a:ext>
            </a:extLst>
          </p:cNvPr>
          <p:cNvSpPr>
            <a:spLocks noChangeAspect="1"/>
          </p:cNvSpPr>
          <p:nvPr/>
        </p:nvSpPr>
        <p:spPr>
          <a:xfrm>
            <a:off x="5003562" y="3701460"/>
            <a:ext cx="1370315" cy="1370315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</a:schemeClr>
              </a:gs>
              <a:gs pos="100000">
                <a:srgbClr val="70D6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6F5F3"/>
                </a:solidFill>
                <a:latin typeface="Abadi" panose="020B0604020104020204" pitchFamily="34" charset="0"/>
              </a:rPr>
              <a:t>+500</a:t>
            </a:r>
          </a:p>
          <a:p>
            <a:pPr algn="ctr"/>
            <a:r>
              <a:rPr lang="pt-BR" b="1" dirty="0">
                <a:solidFill>
                  <a:srgbClr val="F6F5F3"/>
                </a:solidFill>
                <a:latin typeface="Abadi" panose="020B0604020104020204" pitchFamily="34" charset="0"/>
              </a:rPr>
              <a:t>Milhões R$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58E1FE4-96D9-C705-6511-943162B037B5}"/>
              </a:ext>
            </a:extLst>
          </p:cNvPr>
          <p:cNvSpPr>
            <a:spLocks noChangeAspect="1"/>
          </p:cNvSpPr>
          <p:nvPr/>
        </p:nvSpPr>
        <p:spPr>
          <a:xfrm>
            <a:off x="2956042" y="4582025"/>
            <a:ext cx="1665513" cy="166551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4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Abadi" panose="020B0604020104020204" pitchFamily="34" charset="0"/>
              </a:rPr>
              <a:t>Caju</a:t>
            </a:r>
            <a:endParaRPr lang="pt-BR" b="1" dirty="0">
              <a:latin typeface="Abadi" panose="020B0604020104020204" pitchFamily="34" charset="0"/>
            </a:endParaRPr>
          </a:p>
        </p:txBody>
      </p:sp>
      <p:pic>
        <p:nvPicPr>
          <p:cNvPr id="2" name="Imagem 1" descr="Frutas em cima&#10;&#10;O conteúdo gerado por IA pode estar incorreto.">
            <a:extLst>
              <a:ext uri="{FF2B5EF4-FFF2-40B4-BE49-F238E27FC236}">
                <a16:creationId xmlns:a16="http://schemas.microsoft.com/office/drawing/2014/main" id="{E6FDF921-FFE0-3240-56E5-DFA473E6E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54" t="601" r="5854" b="-601"/>
          <a:stretch>
            <a:fillRect/>
          </a:stretch>
        </p:blipFill>
        <p:spPr>
          <a:xfrm>
            <a:off x="8327905" y="2819075"/>
            <a:ext cx="913833" cy="607556"/>
          </a:xfrm>
          <a:prstGeom prst="rect">
            <a:avLst/>
          </a:prstGeom>
        </p:spPr>
      </p:pic>
      <p:pic>
        <p:nvPicPr>
          <p:cNvPr id="3" name="Imagem 2" descr="Frutas em cima">
            <a:extLst>
              <a:ext uri="{FF2B5EF4-FFF2-40B4-BE49-F238E27FC236}">
                <a16:creationId xmlns:a16="http://schemas.microsoft.com/office/drawing/2014/main" id="{E870E657-F3D0-1A23-CBDA-A1DEC7264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02" y="533925"/>
            <a:ext cx="4389095" cy="658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49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85185E-6 L -0.00183 0.0282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animMotion origin="layout" path="M -4.16667E-6 -4.07407E-6 L 0.003 -0.02361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1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86 -0.01458 L 3.54167E-6 0.00023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" y="74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-4.07407E-6 L 0.02318 -0.00231 " pathEditMode="relative" rAng="0" ptsTypes="AA">
                                      <p:cBhvr>
                                        <p:cTn id="12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C149E-4C10-F9CB-AD30-D994523D4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io-quadro 8">
            <a:extLst>
              <a:ext uri="{FF2B5EF4-FFF2-40B4-BE49-F238E27FC236}">
                <a16:creationId xmlns:a16="http://schemas.microsoft.com/office/drawing/2014/main" id="{4E451C22-B98A-F1AE-EB51-D449276CE253}"/>
              </a:ext>
            </a:extLst>
          </p:cNvPr>
          <p:cNvSpPr/>
          <p:nvPr/>
        </p:nvSpPr>
        <p:spPr>
          <a:xfrm>
            <a:off x="5268916" y="2537618"/>
            <a:ext cx="1425567" cy="1438276"/>
          </a:xfrm>
          <a:prstGeom prst="halfFrame">
            <a:avLst>
              <a:gd name="adj1" fmla="val 27866"/>
              <a:gd name="adj2" fmla="val 2749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A44D206B-7D23-35D8-22B9-6654F057682A}"/>
              </a:ext>
            </a:extLst>
          </p:cNvPr>
          <p:cNvSpPr/>
          <p:nvPr/>
        </p:nvSpPr>
        <p:spPr>
          <a:xfrm rot="10800000">
            <a:off x="5607006" y="2878928"/>
            <a:ext cx="1408914" cy="1438276"/>
          </a:xfrm>
          <a:prstGeom prst="halfFrame">
            <a:avLst>
              <a:gd name="adj1" fmla="val 28107"/>
              <a:gd name="adj2" fmla="val 28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D385D80-EA27-BBD7-F9BD-403EA6EA2757}"/>
              </a:ext>
            </a:extLst>
          </p:cNvPr>
          <p:cNvSpPr/>
          <p:nvPr/>
        </p:nvSpPr>
        <p:spPr>
          <a:xfrm>
            <a:off x="5643563" y="2933700"/>
            <a:ext cx="338137" cy="9858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A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3D4FB68-133E-8125-B32B-C2C6A1E66481}"/>
              </a:ext>
            </a:extLst>
          </p:cNvPr>
          <p:cNvSpPr/>
          <p:nvPr/>
        </p:nvSpPr>
        <p:spPr>
          <a:xfrm>
            <a:off x="5981700" y="2933700"/>
            <a:ext cx="314326" cy="985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P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C55D9C0-73E6-8EDB-0114-AD59141BCFEB}"/>
              </a:ext>
            </a:extLst>
          </p:cNvPr>
          <p:cNvSpPr/>
          <p:nvPr/>
        </p:nvSpPr>
        <p:spPr>
          <a:xfrm>
            <a:off x="6270330" y="2933701"/>
            <a:ext cx="363833" cy="9858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209144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ED05B-9F51-6BB1-26C6-1A087F2D9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E67E36E2-C538-84A8-BC58-F676F07EBC05}"/>
              </a:ext>
            </a:extLst>
          </p:cNvPr>
          <p:cNvSpPr/>
          <p:nvPr/>
        </p:nvSpPr>
        <p:spPr>
          <a:xfrm>
            <a:off x="5525621" y="2584449"/>
            <a:ext cx="1148715" cy="3904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C5ED8E8-CBEF-B212-B863-EF89336251C1}"/>
              </a:ext>
            </a:extLst>
          </p:cNvPr>
          <p:cNvSpPr/>
          <p:nvPr/>
        </p:nvSpPr>
        <p:spPr>
          <a:xfrm>
            <a:off x="5517663" y="3981450"/>
            <a:ext cx="1152694" cy="3111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TAF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532A99-7EFC-4838-9DF4-B771D28FCE9E}"/>
              </a:ext>
            </a:extLst>
          </p:cNvPr>
          <p:cNvSpPr/>
          <p:nvPr/>
        </p:nvSpPr>
        <p:spPr>
          <a:xfrm>
            <a:off x="5517663" y="3338601"/>
            <a:ext cx="1148715" cy="623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LOW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6F30571-8F34-64A1-4B01-0167F1C97572}"/>
              </a:ext>
            </a:extLst>
          </p:cNvPr>
          <p:cNvSpPr/>
          <p:nvPr/>
        </p:nvSpPr>
        <p:spPr>
          <a:xfrm>
            <a:off x="4262673" y="2584449"/>
            <a:ext cx="1148715" cy="1689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6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6DF5595-1B44-91CC-7C30-2D61439A4C42}"/>
              </a:ext>
            </a:extLst>
          </p:cNvPr>
          <p:cNvSpPr/>
          <p:nvPr/>
        </p:nvSpPr>
        <p:spPr>
          <a:xfrm>
            <a:off x="5521642" y="2584449"/>
            <a:ext cx="1148715" cy="16891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6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P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9F08697-EC28-A0FD-BFEC-25FABDCB0CE9}"/>
              </a:ext>
            </a:extLst>
          </p:cNvPr>
          <p:cNvSpPr/>
          <p:nvPr/>
        </p:nvSpPr>
        <p:spPr>
          <a:xfrm>
            <a:off x="6780611" y="2584449"/>
            <a:ext cx="1148715" cy="16891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6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I</a:t>
            </a:r>
          </a:p>
        </p:txBody>
      </p:sp>
      <p:sp>
        <p:nvSpPr>
          <p:cNvPr id="2" name="Meio-quadro 1">
            <a:extLst>
              <a:ext uri="{FF2B5EF4-FFF2-40B4-BE49-F238E27FC236}">
                <a16:creationId xmlns:a16="http://schemas.microsoft.com/office/drawing/2014/main" id="{F2C36114-E1C2-7B4B-438B-F02AF6309830}"/>
              </a:ext>
            </a:extLst>
          </p:cNvPr>
          <p:cNvSpPr/>
          <p:nvPr/>
        </p:nvSpPr>
        <p:spPr>
          <a:xfrm>
            <a:off x="3664584" y="2027237"/>
            <a:ext cx="1425567" cy="1438276"/>
          </a:xfrm>
          <a:prstGeom prst="halfFrame">
            <a:avLst>
              <a:gd name="adj1" fmla="val 27866"/>
              <a:gd name="adj2" fmla="val 2749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Meio-quadro 4">
            <a:extLst>
              <a:ext uri="{FF2B5EF4-FFF2-40B4-BE49-F238E27FC236}">
                <a16:creationId xmlns:a16="http://schemas.microsoft.com/office/drawing/2014/main" id="{4B32032B-55E6-1DB4-F410-9B07F9015775}"/>
              </a:ext>
            </a:extLst>
          </p:cNvPr>
          <p:cNvSpPr/>
          <p:nvPr/>
        </p:nvSpPr>
        <p:spPr>
          <a:xfrm rot="10800000">
            <a:off x="7097869" y="3428999"/>
            <a:ext cx="1408914" cy="1438276"/>
          </a:xfrm>
          <a:prstGeom prst="halfFrame">
            <a:avLst>
              <a:gd name="adj1" fmla="val 28107"/>
              <a:gd name="adj2" fmla="val 28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632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E101B-8729-69E5-52B6-2CAF932CC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7C49796-79FE-EE8A-D1B3-4E183E36381E}"/>
              </a:ext>
            </a:extLst>
          </p:cNvPr>
          <p:cNvSpPr/>
          <p:nvPr/>
        </p:nvSpPr>
        <p:spPr>
          <a:xfrm>
            <a:off x="481307" y="534626"/>
            <a:ext cx="3537524" cy="58149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54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SETUP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318680D-9CBB-5EEF-8EFF-3AE4BFB6D138}"/>
              </a:ext>
            </a:extLst>
          </p:cNvPr>
          <p:cNvSpPr/>
          <p:nvPr/>
        </p:nvSpPr>
        <p:spPr>
          <a:xfrm>
            <a:off x="7742347" y="534625"/>
            <a:ext cx="3908678" cy="58149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48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SERVER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56E13A2-69E9-40E5-69B1-3B2F02EA8DFB}"/>
              </a:ext>
            </a:extLst>
          </p:cNvPr>
          <p:cNvSpPr/>
          <p:nvPr/>
        </p:nvSpPr>
        <p:spPr>
          <a:xfrm>
            <a:off x="4198831" y="534624"/>
            <a:ext cx="3363516" cy="19647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DA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960406-1B01-5D4F-B0F6-1FD5AEA34B8F}"/>
              </a:ext>
            </a:extLst>
          </p:cNvPr>
          <p:cNvSpPr/>
          <p:nvPr/>
        </p:nvSpPr>
        <p:spPr>
          <a:xfrm>
            <a:off x="4198831" y="2499388"/>
            <a:ext cx="3363516" cy="1959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40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TAF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621AA76-073B-A538-CC2A-C49A2A8D6016}"/>
              </a:ext>
            </a:extLst>
          </p:cNvPr>
          <p:cNvSpPr/>
          <p:nvPr/>
        </p:nvSpPr>
        <p:spPr>
          <a:xfrm>
            <a:off x="4198831" y="4458602"/>
            <a:ext cx="3363516" cy="1893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36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LOW</a:t>
            </a:r>
          </a:p>
        </p:txBody>
      </p:sp>
      <p:sp>
        <p:nvSpPr>
          <p:cNvPr id="12" name="Meio-quadro 11">
            <a:extLst>
              <a:ext uri="{FF2B5EF4-FFF2-40B4-BE49-F238E27FC236}">
                <a16:creationId xmlns:a16="http://schemas.microsoft.com/office/drawing/2014/main" id="{B9D07F94-8EEC-57F8-69DE-1DFB4A85F154}"/>
              </a:ext>
            </a:extLst>
          </p:cNvPr>
          <p:cNvSpPr>
            <a:spLocks/>
          </p:cNvSpPr>
          <p:nvPr/>
        </p:nvSpPr>
        <p:spPr>
          <a:xfrm rot="5400000">
            <a:off x="10827600" y="180000"/>
            <a:ext cx="1184400" cy="1184400"/>
          </a:xfrm>
          <a:prstGeom prst="halfFrame">
            <a:avLst>
              <a:gd name="adj1" fmla="val 15181"/>
              <a:gd name="adj2" fmla="val 1509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Meio-quadro 14">
            <a:extLst>
              <a:ext uri="{FF2B5EF4-FFF2-40B4-BE49-F238E27FC236}">
                <a16:creationId xmlns:a16="http://schemas.microsoft.com/office/drawing/2014/main" id="{F12F4457-4A97-6EAA-6116-6CE702AF42D0}"/>
              </a:ext>
            </a:extLst>
          </p:cNvPr>
          <p:cNvSpPr/>
          <p:nvPr/>
        </p:nvSpPr>
        <p:spPr>
          <a:xfrm rot="16200000">
            <a:off x="123604" y="5522916"/>
            <a:ext cx="1184400" cy="1184596"/>
          </a:xfrm>
          <a:prstGeom prst="halfFrame">
            <a:avLst>
              <a:gd name="adj1" fmla="val 15517"/>
              <a:gd name="adj2" fmla="val 1540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74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29CFA7192B0F4AA60BE2DF65F4BC74" ma:contentTypeVersion="9" ma:contentTypeDescription="Create a new document." ma:contentTypeScope="" ma:versionID="78d9edba8b64ce7179c6cbe963ea1827">
  <xsd:schema xmlns:xsd="http://www.w3.org/2001/XMLSchema" xmlns:xs="http://www.w3.org/2001/XMLSchema" xmlns:p="http://schemas.microsoft.com/office/2006/metadata/properties" xmlns:ns3="8497f9ae-9c71-438c-b553-1e6fe8b1acb0" targetNamespace="http://schemas.microsoft.com/office/2006/metadata/properties" ma:root="true" ma:fieldsID="16f8ad2a06a19464b3d60ccf2fe40dd9" ns3:_="">
    <xsd:import namespace="8497f9ae-9c71-438c-b553-1e6fe8b1acb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97f9ae-9c71-438c-b553-1e6fe8b1acb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497f9ae-9c71-438c-b553-1e6fe8b1acb0" xsi:nil="true"/>
  </documentManagement>
</p:properties>
</file>

<file path=customXml/itemProps1.xml><?xml version="1.0" encoding="utf-8"?>
<ds:datastoreItem xmlns:ds="http://schemas.openxmlformats.org/officeDocument/2006/customXml" ds:itemID="{A2CD57E2-1812-4246-BAF2-4451A296BF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97f9ae-9c71-438c-b553-1e6fe8b1ac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B8EBE9-5C72-4E3A-848B-3FC2F57725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A156AF-38C9-4D15-A154-ACD16CE84C1F}">
  <ds:schemaRefs>
    <ds:schemaRef ds:uri="8497f9ae-9c71-438c-b553-1e6fe8b1acb0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1126</TotalTime>
  <Words>239</Words>
  <Application>Microsoft Office PowerPoint</Application>
  <PresentationFormat>Widescreen</PresentationFormat>
  <Paragraphs>94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6" baseType="lpstr">
      <vt:lpstr>Abadi</vt:lpstr>
      <vt:lpstr>ADLaM Display</vt:lpstr>
      <vt:lpstr>Aharoni</vt:lpstr>
      <vt:lpstr>Aptos</vt:lpstr>
      <vt:lpstr>Aptos Black</vt:lpstr>
      <vt:lpstr>Aptos Display</vt:lpstr>
      <vt:lpstr>Arial</vt:lpstr>
      <vt:lpstr>Arial Nova</vt:lpstr>
      <vt:lpstr>Harlow Solid Italic</vt:lpstr>
      <vt:lpstr>Segoe UI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KAIO RODRIGUES ROCHA .</dc:creator>
  <cp:lastModifiedBy>KAIO RODRIGUES ROCHA .</cp:lastModifiedBy>
  <cp:revision>2</cp:revision>
  <dcterms:created xsi:type="dcterms:W3CDTF">2025-10-14T07:47:03Z</dcterms:created>
  <dcterms:modified xsi:type="dcterms:W3CDTF">2025-10-16T12:31:48Z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0x010100A729CFA7192B0F4AA60BE2DF65F4BC74</vt:lpwstr>
  </property>
</Properties>
</file>